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91" r:id="rId3"/>
    <p:sldId id="300" r:id="rId4"/>
    <p:sldId id="292" r:id="rId5"/>
    <p:sldId id="295" r:id="rId6"/>
    <p:sldId id="296" r:id="rId7"/>
    <p:sldId id="297" r:id="rId8"/>
    <p:sldId id="298" r:id="rId9"/>
    <p:sldId id="302" r:id="rId10"/>
    <p:sldId id="271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A55"/>
    <a:srgbClr val="0054B0"/>
    <a:srgbClr val="003F82"/>
    <a:srgbClr val="3333FF"/>
    <a:srgbClr val="213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Grid="0" snapToObjects="1">
      <p:cViewPr>
        <p:scale>
          <a:sx n="75" d="100"/>
          <a:sy n="75" d="100"/>
        </p:scale>
        <p:origin x="-12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923A9-160C-41D0-A434-75B2E6093112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1267EF1-5CC4-442A-943F-5E543AF0C3D3}">
      <dgm:prSet custT="1"/>
      <dgm:spPr/>
      <dgm:t>
        <a:bodyPr/>
        <a:lstStyle/>
        <a:p>
          <a:pPr rtl="0"/>
          <a:r>
            <a:rPr lang="ru-RU" sz="4800" b="1" dirty="0" err="1" smtClean="0"/>
            <a:t>Майнор</a:t>
          </a:r>
          <a:r>
            <a:rPr lang="ru-RU" sz="4800" b="1" dirty="0" smtClean="0"/>
            <a:t> по менеджменту</a:t>
          </a:r>
          <a:endParaRPr lang="ru-RU" sz="4800" dirty="0"/>
        </a:p>
      </dgm:t>
    </dgm:pt>
    <dgm:pt modelId="{E14C1BF4-8532-43E7-86EF-E40D0FBFB0DD}" type="parTrans" cxnId="{564FF154-0685-4F1F-831C-C61412EE6F5B}">
      <dgm:prSet/>
      <dgm:spPr/>
      <dgm:t>
        <a:bodyPr/>
        <a:lstStyle/>
        <a:p>
          <a:endParaRPr lang="ru-RU" sz="3200"/>
        </a:p>
      </dgm:t>
    </dgm:pt>
    <dgm:pt modelId="{650CC706-F581-4D4F-A046-66A0F1A9CE0C}" type="sibTrans" cxnId="{564FF154-0685-4F1F-831C-C61412EE6F5B}">
      <dgm:prSet/>
      <dgm:spPr/>
      <dgm:t>
        <a:bodyPr/>
        <a:lstStyle/>
        <a:p>
          <a:endParaRPr lang="ru-RU" sz="3200"/>
        </a:p>
      </dgm:t>
    </dgm:pt>
    <dgm:pt modelId="{4D807465-F31A-48DD-8C4A-4807E30D83FD}" type="pres">
      <dgm:prSet presAssocID="{5DC923A9-160C-41D0-A434-75B2E6093112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D69A0ED8-F1C1-464A-BA07-389DE11F304B}" type="pres">
      <dgm:prSet presAssocID="{41267EF1-5CC4-442A-943F-5E543AF0C3D3}" presName="noChildren" presStyleCnt="0"/>
      <dgm:spPr/>
    </dgm:pt>
    <dgm:pt modelId="{DE150F37-0015-4B10-B66D-3652B1A070DD}" type="pres">
      <dgm:prSet presAssocID="{41267EF1-5CC4-442A-943F-5E543AF0C3D3}" presName="gap" presStyleCnt="0"/>
      <dgm:spPr/>
    </dgm:pt>
    <dgm:pt modelId="{B0995742-3939-4E3B-AAEC-F5B2F8E1B634}" type="pres">
      <dgm:prSet presAssocID="{41267EF1-5CC4-442A-943F-5E543AF0C3D3}" presName="medCircle2" presStyleLbl="vennNode1" presStyleIdx="0" presStyleCn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2547474A-F751-4026-977C-A279F1290619}" type="pres">
      <dgm:prSet presAssocID="{41267EF1-5CC4-442A-943F-5E543AF0C3D3}" presName="txLvlOnly1" presStyleLbl="revTx" presStyleIdx="0" presStyleCnt="1"/>
      <dgm:spPr/>
      <dgm:t>
        <a:bodyPr/>
        <a:lstStyle/>
        <a:p>
          <a:endParaRPr lang="ru-RU"/>
        </a:p>
      </dgm:t>
    </dgm:pt>
  </dgm:ptLst>
  <dgm:cxnLst>
    <dgm:cxn modelId="{A899ACF0-B679-4AE3-BD7D-4A38B3590757}" type="presOf" srcId="{41267EF1-5CC4-442A-943F-5E543AF0C3D3}" destId="{2547474A-F751-4026-977C-A279F1290619}" srcOrd="0" destOrd="0" presId="urn:microsoft.com/office/officeart/2008/layout/VerticalCircleList"/>
    <dgm:cxn modelId="{B3F5478D-6AE4-4129-B3EF-F0AA3C21D308}" type="presOf" srcId="{5DC923A9-160C-41D0-A434-75B2E6093112}" destId="{4D807465-F31A-48DD-8C4A-4807E30D83FD}" srcOrd="0" destOrd="0" presId="urn:microsoft.com/office/officeart/2008/layout/VerticalCircleList"/>
    <dgm:cxn modelId="{564FF154-0685-4F1F-831C-C61412EE6F5B}" srcId="{5DC923A9-160C-41D0-A434-75B2E6093112}" destId="{41267EF1-5CC4-442A-943F-5E543AF0C3D3}" srcOrd="0" destOrd="0" parTransId="{E14C1BF4-8532-43E7-86EF-E40D0FBFB0DD}" sibTransId="{650CC706-F581-4D4F-A046-66A0F1A9CE0C}"/>
    <dgm:cxn modelId="{8CEB15E6-6548-4431-BF7E-BDA8AA363F11}" type="presParOf" srcId="{4D807465-F31A-48DD-8C4A-4807E30D83FD}" destId="{D69A0ED8-F1C1-464A-BA07-389DE11F304B}" srcOrd="0" destOrd="0" presId="urn:microsoft.com/office/officeart/2008/layout/VerticalCircleList"/>
    <dgm:cxn modelId="{BA4CBCCA-B9E4-4CCB-8340-79C8B3076628}" type="presParOf" srcId="{D69A0ED8-F1C1-464A-BA07-389DE11F304B}" destId="{DE150F37-0015-4B10-B66D-3652B1A070DD}" srcOrd="0" destOrd="0" presId="urn:microsoft.com/office/officeart/2008/layout/VerticalCircleList"/>
    <dgm:cxn modelId="{E4CFEFB0-0F81-4117-B0EC-8C9E3CD25403}" type="presParOf" srcId="{D69A0ED8-F1C1-464A-BA07-389DE11F304B}" destId="{B0995742-3939-4E3B-AAEC-F5B2F8E1B634}" srcOrd="1" destOrd="0" presId="urn:microsoft.com/office/officeart/2008/layout/VerticalCircleList"/>
    <dgm:cxn modelId="{5DE1B3D9-C9DD-4237-B764-6028DA85635F}" type="presParOf" srcId="{D69A0ED8-F1C1-464A-BA07-389DE11F304B}" destId="{2547474A-F751-4026-977C-A279F129061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B4E3E-3B70-4C5B-A0AD-C5C558EB03D4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FBCD278A-8690-4769-BBE2-78C787F371BC}">
      <dgm:prSet custT="1"/>
      <dgm:spPr/>
      <dgm:t>
        <a:bodyPr/>
        <a:lstStyle/>
        <a:p>
          <a:pPr rtl="0"/>
          <a:r>
            <a:rPr lang="ru-RU" sz="1400" b="0" smtClean="0"/>
            <a:t>Все дисциплины связаны</a:t>
          </a:r>
          <a:endParaRPr lang="ru-RU" sz="1400" b="0"/>
        </a:p>
      </dgm:t>
    </dgm:pt>
    <dgm:pt modelId="{0C653C2A-0C4B-4244-9DBE-5893CDF9C821}" type="parTrans" cxnId="{C5BA030C-CCA8-4B4E-B770-AE3A57570D76}">
      <dgm:prSet/>
      <dgm:spPr/>
      <dgm:t>
        <a:bodyPr/>
        <a:lstStyle/>
        <a:p>
          <a:endParaRPr lang="ru-RU" sz="2000" b="0"/>
        </a:p>
      </dgm:t>
    </dgm:pt>
    <dgm:pt modelId="{F6667E1B-FE62-44CE-A091-20E82D7D3B61}" type="sibTrans" cxnId="{C5BA030C-CCA8-4B4E-B770-AE3A57570D76}">
      <dgm:prSet/>
      <dgm:spPr/>
      <dgm:t>
        <a:bodyPr/>
        <a:lstStyle/>
        <a:p>
          <a:endParaRPr lang="ru-RU" sz="2000" b="0"/>
        </a:p>
      </dgm:t>
    </dgm:pt>
    <dgm:pt modelId="{74540663-93A1-4AE7-AC14-FBA0FCB58DD4}">
      <dgm:prSet custT="1"/>
      <dgm:spPr/>
      <dgm:t>
        <a:bodyPr/>
        <a:lstStyle/>
        <a:p>
          <a:pPr rtl="0"/>
          <a:r>
            <a:rPr lang="ru-RU" sz="1400" b="0" dirty="0" smtClean="0"/>
            <a:t>Внешняя и внутренняя среда компании</a:t>
          </a:r>
          <a:endParaRPr lang="ru-RU" sz="1400" b="0" dirty="0"/>
        </a:p>
      </dgm:t>
    </dgm:pt>
    <dgm:pt modelId="{01800C55-0C36-45B7-898E-6EB4E0334C04}" type="parTrans" cxnId="{64F22EE7-1C99-4FB9-A00E-5296BC35B7AD}">
      <dgm:prSet/>
      <dgm:spPr/>
      <dgm:t>
        <a:bodyPr/>
        <a:lstStyle/>
        <a:p>
          <a:endParaRPr lang="ru-RU" sz="2000" b="0"/>
        </a:p>
      </dgm:t>
    </dgm:pt>
    <dgm:pt modelId="{FC5AFC6D-E017-4A9D-994D-EEF90C3E5049}" type="sibTrans" cxnId="{64F22EE7-1C99-4FB9-A00E-5296BC35B7AD}">
      <dgm:prSet/>
      <dgm:spPr/>
      <dgm:t>
        <a:bodyPr/>
        <a:lstStyle/>
        <a:p>
          <a:endParaRPr lang="ru-RU" sz="2000" b="0"/>
        </a:p>
      </dgm:t>
    </dgm:pt>
    <dgm:pt modelId="{21E4D139-58DA-436B-B19B-87DDDBB736EB}">
      <dgm:prSet custT="1"/>
      <dgm:spPr/>
      <dgm:t>
        <a:bodyPr/>
        <a:lstStyle/>
        <a:p>
          <a:pPr rtl="0"/>
          <a:r>
            <a:rPr lang="ru-RU" sz="1400" b="0" smtClean="0"/>
            <a:t>Ориентация на тренировку навыков</a:t>
          </a:r>
          <a:endParaRPr lang="ru-RU" sz="1400" b="0"/>
        </a:p>
      </dgm:t>
    </dgm:pt>
    <dgm:pt modelId="{1C8A2F7E-AFAC-44BC-A696-152490FCB599}" type="parTrans" cxnId="{4CD88C6F-6E26-45DB-8B4D-C8744AE2B905}">
      <dgm:prSet/>
      <dgm:spPr/>
      <dgm:t>
        <a:bodyPr/>
        <a:lstStyle/>
        <a:p>
          <a:endParaRPr lang="ru-RU" sz="2000" b="0"/>
        </a:p>
      </dgm:t>
    </dgm:pt>
    <dgm:pt modelId="{B416784B-B0C7-41B2-AF31-106F0BD4998B}" type="sibTrans" cxnId="{4CD88C6F-6E26-45DB-8B4D-C8744AE2B905}">
      <dgm:prSet/>
      <dgm:spPr/>
      <dgm:t>
        <a:bodyPr/>
        <a:lstStyle/>
        <a:p>
          <a:endParaRPr lang="ru-RU" sz="2000" b="0"/>
        </a:p>
      </dgm:t>
    </dgm:pt>
    <dgm:pt modelId="{6B7C3C09-2E66-4F37-8935-485FFA5B30EF}">
      <dgm:prSet custT="1"/>
      <dgm:spPr/>
      <dgm:t>
        <a:bodyPr/>
        <a:lstStyle/>
        <a:p>
          <a:pPr rtl="0"/>
          <a:r>
            <a:rPr lang="ru-RU" sz="1400" b="0" smtClean="0"/>
            <a:t>Проектные формы работы на семинарах</a:t>
          </a:r>
          <a:endParaRPr lang="ru-RU" sz="1400" b="0"/>
        </a:p>
      </dgm:t>
    </dgm:pt>
    <dgm:pt modelId="{269D2E41-F0BB-46C7-9722-76AE7E7C85BF}" type="parTrans" cxnId="{F4CA7E5F-06EF-40E1-B716-D0FA30C2DE44}">
      <dgm:prSet/>
      <dgm:spPr/>
      <dgm:t>
        <a:bodyPr/>
        <a:lstStyle/>
        <a:p>
          <a:endParaRPr lang="ru-RU" sz="2000" b="0"/>
        </a:p>
      </dgm:t>
    </dgm:pt>
    <dgm:pt modelId="{E84B99C2-D320-478D-BA23-D5E4DA07A0E9}" type="sibTrans" cxnId="{F4CA7E5F-06EF-40E1-B716-D0FA30C2DE44}">
      <dgm:prSet/>
      <dgm:spPr/>
      <dgm:t>
        <a:bodyPr/>
        <a:lstStyle/>
        <a:p>
          <a:endParaRPr lang="ru-RU" sz="2000" b="0"/>
        </a:p>
      </dgm:t>
    </dgm:pt>
    <dgm:pt modelId="{207E5EF8-C89E-49D1-8ADA-B0C6BEDE2E45}" type="pres">
      <dgm:prSet presAssocID="{B0FB4E3E-3B70-4C5B-A0AD-C5C558EB03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6AB690-712D-49DF-8E14-4B5533037C97}" type="pres">
      <dgm:prSet presAssocID="{FBCD278A-8690-4769-BBE2-78C787F371BC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EE2D7-4D14-41D6-9962-5512749CEDA5}" type="pres">
      <dgm:prSet presAssocID="{F6667E1B-FE62-44CE-A091-20E82D7D3B61}" presName="space" presStyleCnt="0"/>
      <dgm:spPr/>
    </dgm:pt>
    <dgm:pt modelId="{E536BEA3-5CD7-436B-8B2A-7EC3C93F948A}" type="pres">
      <dgm:prSet presAssocID="{74540663-93A1-4AE7-AC14-FBA0FCB58DD4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AC171-6129-4F46-A583-F8EC02A86EE9}" type="pres">
      <dgm:prSet presAssocID="{FC5AFC6D-E017-4A9D-994D-EEF90C3E5049}" presName="space" presStyleCnt="0"/>
      <dgm:spPr/>
    </dgm:pt>
    <dgm:pt modelId="{B1373483-1FFC-4F05-9FDE-85EC357D9FCC}" type="pres">
      <dgm:prSet presAssocID="{21E4D139-58DA-436B-B19B-87DDDBB736E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8512B-37DD-4132-9031-718C4DE559B2}" type="pres">
      <dgm:prSet presAssocID="{B416784B-B0C7-41B2-AF31-106F0BD4998B}" presName="space" presStyleCnt="0"/>
      <dgm:spPr/>
    </dgm:pt>
    <dgm:pt modelId="{D2F84807-A880-4950-AD0F-9442B889F570}" type="pres">
      <dgm:prSet presAssocID="{6B7C3C09-2E66-4F37-8935-485FFA5B30E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A030C-CCA8-4B4E-B770-AE3A57570D76}" srcId="{B0FB4E3E-3B70-4C5B-A0AD-C5C558EB03D4}" destId="{FBCD278A-8690-4769-BBE2-78C787F371BC}" srcOrd="0" destOrd="0" parTransId="{0C653C2A-0C4B-4244-9DBE-5893CDF9C821}" sibTransId="{F6667E1B-FE62-44CE-A091-20E82D7D3B61}"/>
    <dgm:cxn modelId="{C0771072-F590-448D-A7C9-692BE18641AA}" type="presOf" srcId="{B0FB4E3E-3B70-4C5B-A0AD-C5C558EB03D4}" destId="{207E5EF8-C89E-49D1-8ADA-B0C6BEDE2E45}" srcOrd="0" destOrd="0" presId="urn:microsoft.com/office/officeart/2005/8/layout/venn3"/>
    <dgm:cxn modelId="{4CD88C6F-6E26-45DB-8B4D-C8744AE2B905}" srcId="{B0FB4E3E-3B70-4C5B-A0AD-C5C558EB03D4}" destId="{21E4D139-58DA-436B-B19B-87DDDBB736EB}" srcOrd="2" destOrd="0" parTransId="{1C8A2F7E-AFAC-44BC-A696-152490FCB599}" sibTransId="{B416784B-B0C7-41B2-AF31-106F0BD4998B}"/>
    <dgm:cxn modelId="{2DEE5FBD-9779-4BAC-AEBB-BA01B5BB22A2}" type="presOf" srcId="{6B7C3C09-2E66-4F37-8935-485FFA5B30EF}" destId="{D2F84807-A880-4950-AD0F-9442B889F570}" srcOrd="0" destOrd="0" presId="urn:microsoft.com/office/officeart/2005/8/layout/venn3"/>
    <dgm:cxn modelId="{98CE0432-614E-4647-AFD6-EEC88EA8BF38}" type="presOf" srcId="{74540663-93A1-4AE7-AC14-FBA0FCB58DD4}" destId="{E536BEA3-5CD7-436B-8B2A-7EC3C93F948A}" srcOrd="0" destOrd="0" presId="urn:microsoft.com/office/officeart/2005/8/layout/venn3"/>
    <dgm:cxn modelId="{64F22EE7-1C99-4FB9-A00E-5296BC35B7AD}" srcId="{B0FB4E3E-3B70-4C5B-A0AD-C5C558EB03D4}" destId="{74540663-93A1-4AE7-AC14-FBA0FCB58DD4}" srcOrd="1" destOrd="0" parTransId="{01800C55-0C36-45B7-898E-6EB4E0334C04}" sibTransId="{FC5AFC6D-E017-4A9D-994D-EEF90C3E5049}"/>
    <dgm:cxn modelId="{B2EE6F90-5268-46AE-9B8C-1714A95B6769}" type="presOf" srcId="{FBCD278A-8690-4769-BBE2-78C787F371BC}" destId="{3A6AB690-712D-49DF-8E14-4B5533037C97}" srcOrd="0" destOrd="0" presId="urn:microsoft.com/office/officeart/2005/8/layout/venn3"/>
    <dgm:cxn modelId="{F4CA7E5F-06EF-40E1-B716-D0FA30C2DE44}" srcId="{B0FB4E3E-3B70-4C5B-A0AD-C5C558EB03D4}" destId="{6B7C3C09-2E66-4F37-8935-485FFA5B30EF}" srcOrd="3" destOrd="0" parTransId="{269D2E41-F0BB-46C7-9722-76AE7E7C85BF}" sibTransId="{E84B99C2-D320-478D-BA23-D5E4DA07A0E9}"/>
    <dgm:cxn modelId="{67FB509B-A90F-4521-A2CF-BF90D75A44F3}" type="presOf" srcId="{21E4D139-58DA-436B-B19B-87DDDBB736EB}" destId="{B1373483-1FFC-4F05-9FDE-85EC357D9FCC}" srcOrd="0" destOrd="0" presId="urn:microsoft.com/office/officeart/2005/8/layout/venn3"/>
    <dgm:cxn modelId="{553B8C82-A275-4413-92E3-0412CE9CA8BD}" type="presParOf" srcId="{207E5EF8-C89E-49D1-8ADA-B0C6BEDE2E45}" destId="{3A6AB690-712D-49DF-8E14-4B5533037C97}" srcOrd="0" destOrd="0" presId="urn:microsoft.com/office/officeart/2005/8/layout/venn3"/>
    <dgm:cxn modelId="{3F8699C5-86F0-4788-9B9A-D7B1F97F36B8}" type="presParOf" srcId="{207E5EF8-C89E-49D1-8ADA-B0C6BEDE2E45}" destId="{DD7EE2D7-4D14-41D6-9962-5512749CEDA5}" srcOrd="1" destOrd="0" presId="urn:microsoft.com/office/officeart/2005/8/layout/venn3"/>
    <dgm:cxn modelId="{A83A5F80-4131-4D8B-A861-71FBC8C97BF5}" type="presParOf" srcId="{207E5EF8-C89E-49D1-8ADA-B0C6BEDE2E45}" destId="{E536BEA3-5CD7-436B-8B2A-7EC3C93F948A}" srcOrd="2" destOrd="0" presId="urn:microsoft.com/office/officeart/2005/8/layout/venn3"/>
    <dgm:cxn modelId="{5CC8A258-A6EB-45F0-8C1D-C0FD53C269A0}" type="presParOf" srcId="{207E5EF8-C89E-49D1-8ADA-B0C6BEDE2E45}" destId="{948AC171-6129-4F46-A583-F8EC02A86EE9}" srcOrd="3" destOrd="0" presId="urn:microsoft.com/office/officeart/2005/8/layout/venn3"/>
    <dgm:cxn modelId="{BAB0B8D8-FF1D-4054-B587-B730975C04A9}" type="presParOf" srcId="{207E5EF8-C89E-49D1-8ADA-B0C6BEDE2E45}" destId="{B1373483-1FFC-4F05-9FDE-85EC357D9FCC}" srcOrd="4" destOrd="0" presId="urn:microsoft.com/office/officeart/2005/8/layout/venn3"/>
    <dgm:cxn modelId="{1E7D99BE-9CA3-4C95-A685-5FB6F1DFBD31}" type="presParOf" srcId="{207E5EF8-C89E-49D1-8ADA-B0C6BEDE2E45}" destId="{0608512B-37DD-4132-9031-718C4DE559B2}" srcOrd="5" destOrd="0" presId="urn:microsoft.com/office/officeart/2005/8/layout/venn3"/>
    <dgm:cxn modelId="{F9A6E6F3-3EA0-4348-85EB-2A47C61750CE}" type="presParOf" srcId="{207E5EF8-C89E-49D1-8ADA-B0C6BEDE2E45}" destId="{D2F84807-A880-4950-AD0F-9442B889F57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4AF0D2-F5F4-4905-BB85-F8D3028206C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8A48B0-E667-4195-8480-093306C5E5FF}">
      <dgm:prSet custT="1"/>
      <dgm:spPr/>
      <dgm:t>
        <a:bodyPr/>
        <a:lstStyle/>
        <a:p>
          <a:pPr algn="just" rtl="0"/>
          <a:r>
            <a:rPr lang="ru-RU" sz="1600" dirty="0" smtClean="0"/>
            <a:t>Анализировать целевой рынок, находить точки роста и планировать долгосрочное развитие компании</a:t>
          </a:r>
          <a:endParaRPr lang="ru-RU" sz="1600" dirty="0"/>
        </a:p>
      </dgm:t>
    </dgm:pt>
    <dgm:pt modelId="{0087DFCD-866C-4E93-9547-3CD0038988CF}" type="parTrans" cxnId="{978B8C97-36BD-4B36-8007-C762DEB3AE49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A221163B-08E7-49FB-A048-58BC90936764}" type="sibTrans" cxnId="{978B8C97-36BD-4B36-8007-C762DEB3AE49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F3575EDB-9FD3-40B6-9AEB-8495D63950BA}">
      <dgm:prSet custT="1"/>
      <dgm:spPr/>
      <dgm:t>
        <a:bodyPr/>
        <a:lstStyle/>
        <a:p>
          <a:pPr algn="just" rtl="0"/>
          <a:r>
            <a:rPr lang="ru-RU" sz="1600" dirty="0" smtClean="0"/>
            <a:t>Разрабатывать технологии отбора, мотивации и развития персонала в компании;</a:t>
          </a:r>
          <a:endParaRPr lang="ru-RU" sz="1600" dirty="0"/>
        </a:p>
      </dgm:t>
    </dgm:pt>
    <dgm:pt modelId="{83DA813C-D4E4-4348-93E7-38826F8D80A0}" type="parTrans" cxnId="{186CBAE3-20D3-487E-8F23-73387F913147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CC02CF7D-23A0-4BDA-BFDD-E8E3AC375003}" type="sibTrans" cxnId="{186CBAE3-20D3-487E-8F23-73387F913147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BDBBD283-73E3-4BC4-887B-C2C29B75D9F2}">
      <dgm:prSet custT="1"/>
      <dgm:spPr/>
      <dgm:t>
        <a:bodyPr/>
        <a:lstStyle/>
        <a:p>
          <a:pPr algn="just" rtl="0"/>
          <a:r>
            <a:rPr lang="ru-RU" sz="1600" dirty="0" smtClean="0"/>
            <a:t>Оптимизировать бизнес-процессы и устранять потери в </a:t>
          </a:r>
          <a:r>
            <a:rPr lang="ru-RU" sz="1600" dirty="0" smtClean="0"/>
            <a:t>операционной </a:t>
          </a:r>
          <a:r>
            <a:rPr lang="ru-RU" sz="1600" dirty="0" smtClean="0"/>
            <a:t>деятельности</a:t>
          </a:r>
          <a:r>
            <a:rPr lang="en-US" sz="1600" dirty="0" smtClean="0"/>
            <a:t> </a:t>
          </a:r>
          <a:r>
            <a:rPr lang="ru-RU" sz="1600" dirty="0" smtClean="0"/>
            <a:t>компании</a:t>
          </a:r>
          <a:endParaRPr lang="ru-RU" sz="1600" dirty="0"/>
        </a:p>
      </dgm:t>
    </dgm:pt>
    <dgm:pt modelId="{C7167013-F5FC-4C3F-9295-BB17914682AF}" type="parTrans" cxnId="{6C390543-4EAE-48F1-9281-30CEBC3853BF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5E7380F2-72EF-4019-BA48-7D76825B91E1}" type="sibTrans" cxnId="{6C390543-4EAE-48F1-9281-30CEBC3853BF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92F0446D-675C-46F8-8F0B-B42A4A18CB9A}">
      <dgm:prSet custT="1"/>
      <dgm:spPr/>
      <dgm:t>
        <a:bodyPr/>
        <a:lstStyle/>
        <a:p>
          <a:pPr algn="just" rtl="0"/>
          <a:r>
            <a:rPr lang="ru-RU" sz="1600" dirty="0" smtClean="0"/>
            <a:t>Проводить маркетинговые исследования, разрабатывать программы </a:t>
          </a:r>
          <a:r>
            <a:rPr lang="ru-RU" sz="1600" dirty="0" smtClean="0"/>
            <a:t>продвижения</a:t>
          </a:r>
          <a:endParaRPr lang="ru-RU" sz="1600" dirty="0"/>
        </a:p>
      </dgm:t>
    </dgm:pt>
    <dgm:pt modelId="{40F76222-E41F-413B-8444-2123C7F14E9B}" type="parTrans" cxnId="{69D612B7-563E-40F0-963F-D13F742E10F2}">
      <dgm:prSet/>
      <dgm:spPr/>
      <dgm:t>
        <a:bodyPr/>
        <a:lstStyle/>
        <a:p>
          <a:endParaRPr lang="ru-RU"/>
        </a:p>
      </dgm:t>
    </dgm:pt>
    <dgm:pt modelId="{7F4A4B9C-36A3-4AD2-B842-3FB473744D89}" type="sibTrans" cxnId="{69D612B7-563E-40F0-963F-D13F742E10F2}">
      <dgm:prSet/>
      <dgm:spPr/>
      <dgm:t>
        <a:bodyPr/>
        <a:lstStyle/>
        <a:p>
          <a:endParaRPr lang="ru-RU"/>
        </a:p>
      </dgm:t>
    </dgm:pt>
    <dgm:pt modelId="{FAFC703F-2299-4840-ACB1-DF6EB54C0B68}">
      <dgm:prSet custT="1"/>
      <dgm:spPr/>
      <dgm:t>
        <a:bodyPr/>
        <a:lstStyle/>
        <a:p>
          <a:pPr algn="just" rtl="0"/>
          <a:r>
            <a:rPr lang="ru-RU" sz="1600" dirty="0" smtClean="0"/>
            <a:t>Управлять развитием компании в условиях изменений. Анализировать проблемы и разрабатывать управленческие решения;</a:t>
          </a:r>
          <a:endParaRPr lang="ru-RU" sz="1600" dirty="0"/>
        </a:p>
      </dgm:t>
    </dgm:pt>
    <dgm:pt modelId="{FD16C13A-AC2B-495C-8C00-967CE68150DA}" type="parTrans" cxnId="{D9FEC36C-90EB-4BD1-A893-0B8E8DEB36B0}">
      <dgm:prSet/>
      <dgm:spPr/>
      <dgm:t>
        <a:bodyPr/>
        <a:lstStyle/>
        <a:p>
          <a:endParaRPr lang="ru-RU"/>
        </a:p>
      </dgm:t>
    </dgm:pt>
    <dgm:pt modelId="{63E30869-5EAE-41C6-B0A1-491795746AA5}" type="sibTrans" cxnId="{D9FEC36C-90EB-4BD1-A893-0B8E8DEB36B0}">
      <dgm:prSet/>
      <dgm:spPr/>
      <dgm:t>
        <a:bodyPr/>
        <a:lstStyle/>
        <a:p>
          <a:endParaRPr lang="ru-RU"/>
        </a:p>
      </dgm:t>
    </dgm:pt>
    <dgm:pt modelId="{B9DBE266-C393-4973-9D69-F46DA5C19BDA}">
      <dgm:prSet custT="1"/>
      <dgm:spPr/>
      <dgm:t>
        <a:bodyPr/>
        <a:lstStyle/>
        <a:p>
          <a:pPr algn="just" rtl="0"/>
          <a:r>
            <a:rPr lang="ru-RU" sz="1600" dirty="0" smtClean="0"/>
            <a:t>Проектировать и развивать организационную культуру;</a:t>
          </a:r>
          <a:endParaRPr lang="ru-RU" sz="1600" dirty="0"/>
        </a:p>
      </dgm:t>
    </dgm:pt>
    <dgm:pt modelId="{C5F2B35E-EEF3-47C4-8B62-8423A0A4C935}" type="parTrans" cxnId="{FB469B50-7853-4F6A-A2BD-6E18A2E7A2F7}">
      <dgm:prSet/>
      <dgm:spPr/>
      <dgm:t>
        <a:bodyPr/>
        <a:lstStyle/>
        <a:p>
          <a:endParaRPr lang="ru-RU"/>
        </a:p>
      </dgm:t>
    </dgm:pt>
    <dgm:pt modelId="{A25E887B-50AB-4140-9D66-3FB6B58F6F63}" type="sibTrans" cxnId="{FB469B50-7853-4F6A-A2BD-6E18A2E7A2F7}">
      <dgm:prSet/>
      <dgm:spPr/>
      <dgm:t>
        <a:bodyPr/>
        <a:lstStyle/>
        <a:p>
          <a:endParaRPr lang="ru-RU"/>
        </a:p>
      </dgm:t>
    </dgm:pt>
    <dgm:pt modelId="{63693605-21AF-4904-B4BB-BC5130026C9E}">
      <dgm:prSet custT="1"/>
      <dgm:spPr/>
      <dgm:t>
        <a:bodyPr/>
        <a:lstStyle/>
        <a:p>
          <a:pPr algn="just" rtl="0"/>
          <a:r>
            <a:rPr lang="ru-RU" sz="1600" dirty="0" smtClean="0"/>
            <a:t>Связывать стратегию и реальную </a:t>
          </a:r>
          <a:r>
            <a:rPr lang="ru-RU" sz="1600" dirty="0" smtClean="0"/>
            <a:t>деятельность через управление проектами;</a:t>
          </a:r>
          <a:endParaRPr lang="ru-RU" sz="1600" dirty="0"/>
        </a:p>
      </dgm:t>
    </dgm:pt>
    <dgm:pt modelId="{28CD73E7-E737-48A9-9A92-1B4412B932B6}" type="parTrans" cxnId="{8DCBDB54-A874-4B3A-BC53-403A6F1FD0C9}">
      <dgm:prSet/>
      <dgm:spPr/>
      <dgm:t>
        <a:bodyPr/>
        <a:lstStyle/>
        <a:p>
          <a:endParaRPr lang="ru-RU"/>
        </a:p>
      </dgm:t>
    </dgm:pt>
    <dgm:pt modelId="{0CBDC062-3E2B-47D0-B558-FF9534C17A52}" type="sibTrans" cxnId="{8DCBDB54-A874-4B3A-BC53-403A6F1FD0C9}">
      <dgm:prSet/>
      <dgm:spPr/>
      <dgm:t>
        <a:bodyPr/>
        <a:lstStyle/>
        <a:p>
          <a:endParaRPr lang="ru-RU"/>
        </a:p>
      </dgm:t>
    </dgm:pt>
    <dgm:pt modelId="{D5724388-5C61-4A56-A1CE-835114E7F86B}" type="pres">
      <dgm:prSet presAssocID="{3F4AF0D2-F5F4-4905-BB85-F8D3028206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6BFB663-9E0E-4554-98C0-B9220E5A3B97}" type="pres">
      <dgm:prSet presAssocID="{3F4AF0D2-F5F4-4905-BB85-F8D3028206CD}" presName="Name1" presStyleCnt="0"/>
      <dgm:spPr/>
      <dgm:t>
        <a:bodyPr/>
        <a:lstStyle/>
        <a:p>
          <a:endParaRPr lang="ru-RU"/>
        </a:p>
      </dgm:t>
    </dgm:pt>
    <dgm:pt modelId="{1041FEFB-577F-457D-A086-AF63113CF7B5}" type="pres">
      <dgm:prSet presAssocID="{3F4AF0D2-F5F4-4905-BB85-F8D3028206CD}" presName="cycle" presStyleCnt="0"/>
      <dgm:spPr/>
      <dgm:t>
        <a:bodyPr/>
        <a:lstStyle/>
        <a:p>
          <a:endParaRPr lang="ru-RU"/>
        </a:p>
      </dgm:t>
    </dgm:pt>
    <dgm:pt modelId="{07DA8158-F7CA-4F6E-8BAA-A3E1C8FD5CE6}" type="pres">
      <dgm:prSet presAssocID="{3F4AF0D2-F5F4-4905-BB85-F8D3028206CD}" presName="srcNode" presStyleLbl="node1" presStyleIdx="0" presStyleCnt="7"/>
      <dgm:spPr/>
      <dgm:t>
        <a:bodyPr/>
        <a:lstStyle/>
        <a:p>
          <a:endParaRPr lang="ru-RU"/>
        </a:p>
      </dgm:t>
    </dgm:pt>
    <dgm:pt modelId="{9EDF2EFC-79DD-4C14-922D-5F314AAB7841}" type="pres">
      <dgm:prSet presAssocID="{3F4AF0D2-F5F4-4905-BB85-F8D3028206CD}" presName="conn" presStyleLbl="parChTrans1D2" presStyleIdx="0" presStyleCnt="1"/>
      <dgm:spPr/>
      <dgm:t>
        <a:bodyPr/>
        <a:lstStyle/>
        <a:p>
          <a:endParaRPr lang="ru-RU"/>
        </a:p>
      </dgm:t>
    </dgm:pt>
    <dgm:pt modelId="{7E7A6FDC-4A9B-4361-A29C-871ECCC34C39}" type="pres">
      <dgm:prSet presAssocID="{3F4AF0D2-F5F4-4905-BB85-F8D3028206CD}" presName="extraNode" presStyleLbl="node1" presStyleIdx="0" presStyleCnt="7"/>
      <dgm:spPr/>
      <dgm:t>
        <a:bodyPr/>
        <a:lstStyle/>
        <a:p>
          <a:endParaRPr lang="ru-RU"/>
        </a:p>
      </dgm:t>
    </dgm:pt>
    <dgm:pt modelId="{F75F1F9E-FC26-48D4-853B-ACCEFD04B69B}" type="pres">
      <dgm:prSet presAssocID="{3F4AF0D2-F5F4-4905-BB85-F8D3028206CD}" presName="dstNode" presStyleLbl="node1" presStyleIdx="0" presStyleCnt="7"/>
      <dgm:spPr/>
      <dgm:t>
        <a:bodyPr/>
        <a:lstStyle/>
        <a:p>
          <a:endParaRPr lang="ru-RU"/>
        </a:p>
      </dgm:t>
    </dgm:pt>
    <dgm:pt modelId="{EEFD17E6-A7D9-4280-B1B5-625901AC4FE7}" type="pres">
      <dgm:prSet presAssocID="{FAFC703F-2299-4840-ACB1-DF6EB54C0B6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26A6D-D9A5-40FD-913B-E60109082B61}" type="pres">
      <dgm:prSet presAssocID="{FAFC703F-2299-4840-ACB1-DF6EB54C0B68}" presName="accent_1" presStyleCnt="0"/>
      <dgm:spPr/>
      <dgm:t>
        <a:bodyPr/>
        <a:lstStyle/>
        <a:p>
          <a:endParaRPr lang="ru-RU"/>
        </a:p>
      </dgm:t>
    </dgm:pt>
    <dgm:pt modelId="{1D7AA395-8305-4840-A9DC-8B0CA3BD291C}" type="pres">
      <dgm:prSet presAssocID="{FAFC703F-2299-4840-ACB1-DF6EB54C0B68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113EAA4C-685B-453D-9D1A-AAAAEA54F03D}" type="pres">
      <dgm:prSet presAssocID="{B9DBE266-C393-4973-9D69-F46DA5C19BD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834C3-5333-4493-8DF5-E0FFF75CDA5A}" type="pres">
      <dgm:prSet presAssocID="{B9DBE266-C393-4973-9D69-F46DA5C19BDA}" presName="accent_2" presStyleCnt="0"/>
      <dgm:spPr/>
      <dgm:t>
        <a:bodyPr/>
        <a:lstStyle/>
        <a:p>
          <a:endParaRPr lang="ru-RU"/>
        </a:p>
      </dgm:t>
    </dgm:pt>
    <dgm:pt modelId="{011A205D-E9AA-4126-BCDD-86258F8DBDDF}" type="pres">
      <dgm:prSet presAssocID="{B9DBE266-C393-4973-9D69-F46DA5C19BDA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E32985F7-2F73-4E9C-9F66-CBDF1435AA97}" type="pres">
      <dgm:prSet presAssocID="{088A48B0-E667-4195-8480-093306C5E5F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1B525-A25F-4DBA-A4BC-EE2C115E9290}" type="pres">
      <dgm:prSet presAssocID="{088A48B0-E667-4195-8480-093306C5E5FF}" presName="accent_3" presStyleCnt="0"/>
      <dgm:spPr/>
      <dgm:t>
        <a:bodyPr/>
        <a:lstStyle/>
        <a:p>
          <a:endParaRPr lang="ru-RU"/>
        </a:p>
      </dgm:t>
    </dgm:pt>
    <dgm:pt modelId="{368895E1-BB80-4149-8910-08A2830545DE}" type="pres">
      <dgm:prSet presAssocID="{088A48B0-E667-4195-8480-093306C5E5FF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EC378717-83A3-4A11-9CED-4FB0221AFC52}" type="pres">
      <dgm:prSet presAssocID="{F3575EDB-9FD3-40B6-9AEB-8495D63950B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E15A9-A3B6-4BB2-BE30-EE0E1C78B271}" type="pres">
      <dgm:prSet presAssocID="{F3575EDB-9FD3-40B6-9AEB-8495D63950BA}" presName="accent_4" presStyleCnt="0"/>
      <dgm:spPr/>
      <dgm:t>
        <a:bodyPr/>
        <a:lstStyle/>
        <a:p>
          <a:endParaRPr lang="ru-RU"/>
        </a:p>
      </dgm:t>
    </dgm:pt>
    <dgm:pt modelId="{0FF6C1D5-FD70-4E74-8091-63BFAE994426}" type="pres">
      <dgm:prSet presAssocID="{F3575EDB-9FD3-40B6-9AEB-8495D63950BA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AB38FE1B-1F86-46F1-BF89-C2CA5A1963C9}" type="pres">
      <dgm:prSet presAssocID="{63693605-21AF-4904-B4BB-BC5130026C9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D7D44-DAAD-4C7C-85B9-838EF4B34D88}" type="pres">
      <dgm:prSet presAssocID="{63693605-21AF-4904-B4BB-BC5130026C9E}" presName="accent_5" presStyleCnt="0"/>
      <dgm:spPr/>
      <dgm:t>
        <a:bodyPr/>
        <a:lstStyle/>
        <a:p>
          <a:endParaRPr lang="ru-RU"/>
        </a:p>
      </dgm:t>
    </dgm:pt>
    <dgm:pt modelId="{5481AF49-176C-4D8D-92A2-8CA235EAE651}" type="pres">
      <dgm:prSet presAssocID="{63693605-21AF-4904-B4BB-BC5130026C9E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B57E3CC9-6D77-4863-9DEC-F3302DB974A3}" type="pres">
      <dgm:prSet presAssocID="{BDBBD283-73E3-4BC4-887B-C2C29B75D9F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F8971-2549-46F4-822C-1CD3A8A9602E}" type="pres">
      <dgm:prSet presAssocID="{BDBBD283-73E3-4BC4-887B-C2C29B75D9F2}" presName="accent_6" presStyleCnt="0"/>
      <dgm:spPr/>
      <dgm:t>
        <a:bodyPr/>
        <a:lstStyle/>
        <a:p>
          <a:endParaRPr lang="ru-RU"/>
        </a:p>
      </dgm:t>
    </dgm:pt>
    <dgm:pt modelId="{00DE14B6-EDF8-4A7E-AA38-9CF4F47B490E}" type="pres">
      <dgm:prSet presAssocID="{BDBBD283-73E3-4BC4-887B-C2C29B75D9F2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0AF822A7-5AE9-47CB-9DC1-443DBEE2920D}" type="pres">
      <dgm:prSet presAssocID="{92F0446D-675C-46F8-8F0B-B42A4A18CB9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04461-2694-43E9-82F8-ECF6F8453192}" type="pres">
      <dgm:prSet presAssocID="{92F0446D-675C-46F8-8F0B-B42A4A18CB9A}" presName="accent_7" presStyleCnt="0"/>
      <dgm:spPr/>
      <dgm:t>
        <a:bodyPr/>
        <a:lstStyle/>
        <a:p>
          <a:endParaRPr lang="ru-RU"/>
        </a:p>
      </dgm:t>
    </dgm:pt>
    <dgm:pt modelId="{BB9072E5-B63B-4B3C-9B5B-E2D109FAE9F4}" type="pres">
      <dgm:prSet presAssocID="{92F0446D-675C-46F8-8F0B-B42A4A18CB9A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FB469B50-7853-4F6A-A2BD-6E18A2E7A2F7}" srcId="{3F4AF0D2-F5F4-4905-BB85-F8D3028206CD}" destId="{B9DBE266-C393-4973-9D69-F46DA5C19BDA}" srcOrd="1" destOrd="0" parTransId="{C5F2B35E-EEF3-47C4-8B62-8423A0A4C935}" sibTransId="{A25E887B-50AB-4140-9D66-3FB6B58F6F63}"/>
    <dgm:cxn modelId="{186CBAE3-20D3-487E-8F23-73387F913147}" srcId="{3F4AF0D2-F5F4-4905-BB85-F8D3028206CD}" destId="{F3575EDB-9FD3-40B6-9AEB-8495D63950BA}" srcOrd="3" destOrd="0" parTransId="{83DA813C-D4E4-4348-93E7-38826F8D80A0}" sibTransId="{CC02CF7D-23A0-4BDA-BFDD-E8E3AC375003}"/>
    <dgm:cxn modelId="{978B8C97-36BD-4B36-8007-C762DEB3AE49}" srcId="{3F4AF0D2-F5F4-4905-BB85-F8D3028206CD}" destId="{088A48B0-E667-4195-8480-093306C5E5FF}" srcOrd="2" destOrd="0" parTransId="{0087DFCD-866C-4E93-9547-3CD0038988CF}" sibTransId="{A221163B-08E7-49FB-A048-58BC90936764}"/>
    <dgm:cxn modelId="{7CFE4330-7BC8-4511-B855-0EB0E71408E2}" type="presOf" srcId="{FAFC703F-2299-4840-ACB1-DF6EB54C0B68}" destId="{EEFD17E6-A7D9-4280-B1B5-625901AC4FE7}" srcOrd="0" destOrd="0" presId="urn:microsoft.com/office/officeart/2008/layout/VerticalCurvedList"/>
    <dgm:cxn modelId="{69D612B7-563E-40F0-963F-D13F742E10F2}" srcId="{3F4AF0D2-F5F4-4905-BB85-F8D3028206CD}" destId="{92F0446D-675C-46F8-8F0B-B42A4A18CB9A}" srcOrd="6" destOrd="0" parTransId="{40F76222-E41F-413B-8444-2123C7F14E9B}" sibTransId="{7F4A4B9C-36A3-4AD2-B842-3FB473744D89}"/>
    <dgm:cxn modelId="{29C06B00-4A9C-4D05-9514-35062EB5DBCC}" type="presOf" srcId="{92F0446D-675C-46F8-8F0B-B42A4A18CB9A}" destId="{0AF822A7-5AE9-47CB-9DC1-443DBEE2920D}" srcOrd="0" destOrd="0" presId="urn:microsoft.com/office/officeart/2008/layout/VerticalCurvedList"/>
    <dgm:cxn modelId="{1E247F28-0C5A-4477-A93F-46B06634A0AF}" type="presOf" srcId="{63693605-21AF-4904-B4BB-BC5130026C9E}" destId="{AB38FE1B-1F86-46F1-BF89-C2CA5A1963C9}" srcOrd="0" destOrd="0" presId="urn:microsoft.com/office/officeart/2008/layout/VerticalCurvedList"/>
    <dgm:cxn modelId="{2AC52569-C93C-4B4E-9469-CA86DB9E6D6A}" type="presOf" srcId="{BDBBD283-73E3-4BC4-887B-C2C29B75D9F2}" destId="{B57E3CC9-6D77-4863-9DEC-F3302DB974A3}" srcOrd="0" destOrd="0" presId="urn:microsoft.com/office/officeart/2008/layout/VerticalCurvedList"/>
    <dgm:cxn modelId="{3259109F-B3F8-4187-90A6-B089DAA6C17D}" type="presOf" srcId="{088A48B0-E667-4195-8480-093306C5E5FF}" destId="{E32985F7-2F73-4E9C-9F66-CBDF1435AA97}" srcOrd="0" destOrd="0" presId="urn:microsoft.com/office/officeart/2008/layout/VerticalCurvedList"/>
    <dgm:cxn modelId="{8DCBDB54-A874-4B3A-BC53-403A6F1FD0C9}" srcId="{3F4AF0D2-F5F4-4905-BB85-F8D3028206CD}" destId="{63693605-21AF-4904-B4BB-BC5130026C9E}" srcOrd="4" destOrd="0" parTransId="{28CD73E7-E737-48A9-9A92-1B4412B932B6}" sibTransId="{0CBDC062-3E2B-47D0-B558-FF9534C17A52}"/>
    <dgm:cxn modelId="{F0FC322C-0B02-4D39-A63E-CCB0FB36CF8F}" type="presOf" srcId="{3F4AF0D2-F5F4-4905-BB85-F8D3028206CD}" destId="{D5724388-5C61-4A56-A1CE-835114E7F86B}" srcOrd="0" destOrd="0" presId="urn:microsoft.com/office/officeart/2008/layout/VerticalCurvedList"/>
    <dgm:cxn modelId="{7AB26A57-5D35-4CB7-8117-674899BE7E46}" type="presOf" srcId="{F3575EDB-9FD3-40B6-9AEB-8495D63950BA}" destId="{EC378717-83A3-4A11-9CED-4FB0221AFC52}" srcOrd="0" destOrd="0" presId="urn:microsoft.com/office/officeart/2008/layout/VerticalCurvedList"/>
    <dgm:cxn modelId="{6C390543-4EAE-48F1-9281-30CEBC3853BF}" srcId="{3F4AF0D2-F5F4-4905-BB85-F8D3028206CD}" destId="{BDBBD283-73E3-4BC4-887B-C2C29B75D9F2}" srcOrd="5" destOrd="0" parTransId="{C7167013-F5FC-4C3F-9295-BB17914682AF}" sibTransId="{5E7380F2-72EF-4019-BA48-7D76825B91E1}"/>
    <dgm:cxn modelId="{D9FEC36C-90EB-4BD1-A893-0B8E8DEB36B0}" srcId="{3F4AF0D2-F5F4-4905-BB85-F8D3028206CD}" destId="{FAFC703F-2299-4840-ACB1-DF6EB54C0B68}" srcOrd="0" destOrd="0" parTransId="{FD16C13A-AC2B-495C-8C00-967CE68150DA}" sibTransId="{63E30869-5EAE-41C6-B0A1-491795746AA5}"/>
    <dgm:cxn modelId="{1D5D5E95-1CCA-4E30-B18F-D45D67A9D3FA}" type="presOf" srcId="{B9DBE266-C393-4973-9D69-F46DA5C19BDA}" destId="{113EAA4C-685B-453D-9D1A-AAAAEA54F03D}" srcOrd="0" destOrd="0" presId="urn:microsoft.com/office/officeart/2008/layout/VerticalCurvedList"/>
    <dgm:cxn modelId="{50EEA066-317F-42A4-A164-F0DB8E2A82FD}" type="presOf" srcId="{63E30869-5EAE-41C6-B0A1-491795746AA5}" destId="{9EDF2EFC-79DD-4C14-922D-5F314AAB7841}" srcOrd="0" destOrd="0" presId="urn:microsoft.com/office/officeart/2008/layout/VerticalCurvedList"/>
    <dgm:cxn modelId="{EEB2548B-D87B-4758-9B89-450D0E21C169}" type="presParOf" srcId="{D5724388-5C61-4A56-A1CE-835114E7F86B}" destId="{D6BFB663-9E0E-4554-98C0-B9220E5A3B97}" srcOrd="0" destOrd="0" presId="urn:microsoft.com/office/officeart/2008/layout/VerticalCurvedList"/>
    <dgm:cxn modelId="{6073E00B-46A6-4CF0-B105-011AF7A941EB}" type="presParOf" srcId="{D6BFB663-9E0E-4554-98C0-B9220E5A3B97}" destId="{1041FEFB-577F-457D-A086-AF63113CF7B5}" srcOrd="0" destOrd="0" presId="urn:microsoft.com/office/officeart/2008/layout/VerticalCurvedList"/>
    <dgm:cxn modelId="{75E47B7C-0812-4F34-AEA1-514E6C287A6C}" type="presParOf" srcId="{1041FEFB-577F-457D-A086-AF63113CF7B5}" destId="{07DA8158-F7CA-4F6E-8BAA-A3E1C8FD5CE6}" srcOrd="0" destOrd="0" presId="urn:microsoft.com/office/officeart/2008/layout/VerticalCurvedList"/>
    <dgm:cxn modelId="{9BE9CAA3-B87C-42A5-809D-1170C216CCBA}" type="presParOf" srcId="{1041FEFB-577F-457D-A086-AF63113CF7B5}" destId="{9EDF2EFC-79DD-4C14-922D-5F314AAB7841}" srcOrd="1" destOrd="0" presId="urn:microsoft.com/office/officeart/2008/layout/VerticalCurvedList"/>
    <dgm:cxn modelId="{747D3E74-A728-4396-AA0B-ABFF40C4A424}" type="presParOf" srcId="{1041FEFB-577F-457D-A086-AF63113CF7B5}" destId="{7E7A6FDC-4A9B-4361-A29C-871ECCC34C39}" srcOrd="2" destOrd="0" presId="urn:microsoft.com/office/officeart/2008/layout/VerticalCurvedList"/>
    <dgm:cxn modelId="{5F451B1C-0B6E-48FE-9F75-4CA9ABEDDEE7}" type="presParOf" srcId="{1041FEFB-577F-457D-A086-AF63113CF7B5}" destId="{F75F1F9E-FC26-48D4-853B-ACCEFD04B69B}" srcOrd="3" destOrd="0" presId="urn:microsoft.com/office/officeart/2008/layout/VerticalCurvedList"/>
    <dgm:cxn modelId="{D3200940-6AFC-461F-8511-418016000BE2}" type="presParOf" srcId="{D6BFB663-9E0E-4554-98C0-B9220E5A3B97}" destId="{EEFD17E6-A7D9-4280-B1B5-625901AC4FE7}" srcOrd="1" destOrd="0" presId="urn:microsoft.com/office/officeart/2008/layout/VerticalCurvedList"/>
    <dgm:cxn modelId="{06B12E55-1139-4EDE-86A5-2A0F32ACB0FE}" type="presParOf" srcId="{D6BFB663-9E0E-4554-98C0-B9220E5A3B97}" destId="{10F26A6D-D9A5-40FD-913B-E60109082B61}" srcOrd="2" destOrd="0" presId="urn:microsoft.com/office/officeart/2008/layout/VerticalCurvedList"/>
    <dgm:cxn modelId="{DDD6CFCC-57DA-4896-A73B-DFC201422296}" type="presParOf" srcId="{10F26A6D-D9A5-40FD-913B-E60109082B61}" destId="{1D7AA395-8305-4840-A9DC-8B0CA3BD291C}" srcOrd="0" destOrd="0" presId="urn:microsoft.com/office/officeart/2008/layout/VerticalCurvedList"/>
    <dgm:cxn modelId="{5C4CFC5D-8AE7-4960-8824-B678BB8A6FDE}" type="presParOf" srcId="{D6BFB663-9E0E-4554-98C0-B9220E5A3B97}" destId="{113EAA4C-685B-453D-9D1A-AAAAEA54F03D}" srcOrd="3" destOrd="0" presId="urn:microsoft.com/office/officeart/2008/layout/VerticalCurvedList"/>
    <dgm:cxn modelId="{A425471F-203B-4016-9B5A-A26CF3BEBE4D}" type="presParOf" srcId="{D6BFB663-9E0E-4554-98C0-B9220E5A3B97}" destId="{EFA834C3-5333-4493-8DF5-E0FFF75CDA5A}" srcOrd="4" destOrd="0" presId="urn:microsoft.com/office/officeart/2008/layout/VerticalCurvedList"/>
    <dgm:cxn modelId="{31D76DA8-5BAA-4416-A37C-5881B1DD229D}" type="presParOf" srcId="{EFA834C3-5333-4493-8DF5-E0FFF75CDA5A}" destId="{011A205D-E9AA-4126-BCDD-86258F8DBDDF}" srcOrd="0" destOrd="0" presId="urn:microsoft.com/office/officeart/2008/layout/VerticalCurvedList"/>
    <dgm:cxn modelId="{4501CE43-3132-424F-9FC7-9060BB3B81E8}" type="presParOf" srcId="{D6BFB663-9E0E-4554-98C0-B9220E5A3B97}" destId="{E32985F7-2F73-4E9C-9F66-CBDF1435AA97}" srcOrd="5" destOrd="0" presId="urn:microsoft.com/office/officeart/2008/layout/VerticalCurvedList"/>
    <dgm:cxn modelId="{EA3E298C-45CD-4B4E-BA97-A75B2C1F48E1}" type="presParOf" srcId="{D6BFB663-9E0E-4554-98C0-B9220E5A3B97}" destId="{2501B525-A25F-4DBA-A4BC-EE2C115E9290}" srcOrd="6" destOrd="0" presId="urn:microsoft.com/office/officeart/2008/layout/VerticalCurvedList"/>
    <dgm:cxn modelId="{C0541798-C9BC-480D-85AF-FF1ABA4DFFF1}" type="presParOf" srcId="{2501B525-A25F-4DBA-A4BC-EE2C115E9290}" destId="{368895E1-BB80-4149-8910-08A2830545DE}" srcOrd="0" destOrd="0" presId="urn:microsoft.com/office/officeart/2008/layout/VerticalCurvedList"/>
    <dgm:cxn modelId="{4BA39FA7-16C7-444E-88E7-B17B231F284E}" type="presParOf" srcId="{D6BFB663-9E0E-4554-98C0-B9220E5A3B97}" destId="{EC378717-83A3-4A11-9CED-4FB0221AFC52}" srcOrd="7" destOrd="0" presId="urn:microsoft.com/office/officeart/2008/layout/VerticalCurvedList"/>
    <dgm:cxn modelId="{02EC4359-E690-4108-BE4E-0D805B219E37}" type="presParOf" srcId="{D6BFB663-9E0E-4554-98C0-B9220E5A3B97}" destId="{3F8E15A9-A3B6-4BB2-BE30-EE0E1C78B271}" srcOrd="8" destOrd="0" presId="urn:microsoft.com/office/officeart/2008/layout/VerticalCurvedList"/>
    <dgm:cxn modelId="{8ACF2209-A2F2-42C6-BCA4-1FC1040B9CF2}" type="presParOf" srcId="{3F8E15A9-A3B6-4BB2-BE30-EE0E1C78B271}" destId="{0FF6C1D5-FD70-4E74-8091-63BFAE994426}" srcOrd="0" destOrd="0" presId="urn:microsoft.com/office/officeart/2008/layout/VerticalCurvedList"/>
    <dgm:cxn modelId="{7483DD5C-97C3-4D07-9B70-63BDC371C43E}" type="presParOf" srcId="{D6BFB663-9E0E-4554-98C0-B9220E5A3B97}" destId="{AB38FE1B-1F86-46F1-BF89-C2CA5A1963C9}" srcOrd="9" destOrd="0" presId="urn:microsoft.com/office/officeart/2008/layout/VerticalCurvedList"/>
    <dgm:cxn modelId="{FFD7924E-3927-4990-8DB3-FE14C20A27F5}" type="presParOf" srcId="{D6BFB663-9E0E-4554-98C0-B9220E5A3B97}" destId="{30BD7D44-DAAD-4C7C-85B9-838EF4B34D88}" srcOrd="10" destOrd="0" presId="urn:microsoft.com/office/officeart/2008/layout/VerticalCurvedList"/>
    <dgm:cxn modelId="{FC9D8114-1E83-42FB-A745-94EF4D031083}" type="presParOf" srcId="{30BD7D44-DAAD-4C7C-85B9-838EF4B34D88}" destId="{5481AF49-176C-4D8D-92A2-8CA235EAE651}" srcOrd="0" destOrd="0" presId="urn:microsoft.com/office/officeart/2008/layout/VerticalCurvedList"/>
    <dgm:cxn modelId="{A61F0CB0-4F5B-4E89-85D1-17AA0BC5431D}" type="presParOf" srcId="{D6BFB663-9E0E-4554-98C0-B9220E5A3B97}" destId="{B57E3CC9-6D77-4863-9DEC-F3302DB974A3}" srcOrd="11" destOrd="0" presId="urn:microsoft.com/office/officeart/2008/layout/VerticalCurvedList"/>
    <dgm:cxn modelId="{AA233986-531F-4312-85F1-EF966259310A}" type="presParOf" srcId="{D6BFB663-9E0E-4554-98C0-B9220E5A3B97}" destId="{BCCF8971-2549-46F4-822C-1CD3A8A9602E}" srcOrd="12" destOrd="0" presId="urn:microsoft.com/office/officeart/2008/layout/VerticalCurvedList"/>
    <dgm:cxn modelId="{BA5FE8E0-09E9-438F-A004-B63A1C120B89}" type="presParOf" srcId="{BCCF8971-2549-46F4-822C-1CD3A8A9602E}" destId="{00DE14B6-EDF8-4A7E-AA38-9CF4F47B490E}" srcOrd="0" destOrd="0" presId="urn:microsoft.com/office/officeart/2008/layout/VerticalCurvedList"/>
    <dgm:cxn modelId="{A6E862FD-643C-42D6-BBD3-3313F3CAFEB0}" type="presParOf" srcId="{D6BFB663-9E0E-4554-98C0-B9220E5A3B97}" destId="{0AF822A7-5AE9-47CB-9DC1-443DBEE2920D}" srcOrd="13" destOrd="0" presId="urn:microsoft.com/office/officeart/2008/layout/VerticalCurvedList"/>
    <dgm:cxn modelId="{62AEBA0F-01D6-4490-B622-18EEB78DBCA6}" type="presParOf" srcId="{D6BFB663-9E0E-4554-98C0-B9220E5A3B97}" destId="{BE404461-2694-43E9-82F8-ECF6F8453192}" srcOrd="14" destOrd="0" presId="urn:microsoft.com/office/officeart/2008/layout/VerticalCurvedList"/>
    <dgm:cxn modelId="{A9C2BE15-690D-433E-9CBA-334985C3362E}" type="presParOf" srcId="{BE404461-2694-43E9-82F8-ECF6F8453192}" destId="{BB9072E5-B63B-4B3C-9B5B-E2D109FAE9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69E67F-B008-49E7-B60B-C20C6075086E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A36B60-1339-47DF-8651-C581DC85139F}">
      <dgm:prSet phldrT="[Текст]"/>
      <dgm:spPr/>
      <dgm:t>
        <a:bodyPr/>
        <a:lstStyle/>
        <a:p>
          <a:r>
            <a:rPr lang="ru-RU" dirty="0" smtClean="0"/>
            <a:t>Общий менеджмент и разработка управленческих решений</a:t>
          </a:r>
          <a:endParaRPr lang="ru-RU" dirty="0"/>
        </a:p>
      </dgm:t>
    </dgm:pt>
    <dgm:pt modelId="{289217D3-D161-48FC-99D1-94E85ECE384F}" type="parTrans" cxnId="{D1868484-C385-489D-AFD4-C5FE5D1276DA}">
      <dgm:prSet/>
      <dgm:spPr/>
      <dgm:t>
        <a:bodyPr/>
        <a:lstStyle/>
        <a:p>
          <a:endParaRPr lang="ru-RU"/>
        </a:p>
      </dgm:t>
    </dgm:pt>
    <dgm:pt modelId="{8C980ABE-A93C-472C-8724-CDBDB1F780CF}" type="sibTrans" cxnId="{D1868484-C385-489D-AFD4-C5FE5D1276DA}">
      <dgm:prSet/>
      <dgm:spPr/>
      <dgm:t>
        <a:bodyPr/>
        <a:lstStyle/>
        <a:p>
          <a:endParaRPr lang="ru-RU"/>
        </a:p>
      </dgm:t>
    </dgm:pt>
    <dgm:pt modelId="{53C58069-38E6-4272-9B0C-186245B6B492}">
      <dgm:prSet phldrT="[Текст]"/>
      <dgm:spPr/>
      <dgm:t>
        <a:bodyPr/>
        <a:lstStyle/>
        <a:p>
          <a:r>
            <a:rPr lang="ru-RU" dirty="0" smtClean="0"/>
            <a:t>Организационное поведение и управление человеческими ресурсами </a:t>
          </a:r>
          <a:endParaRPr lang="ru-RU" dirty="0"/>
        </a:p>
      </dgm:t>
    </dgm:pt>
    <dgm:pt modelId="{5376C147-2865-44C5-AB68-7D07C96AADA2}" type="parTrans" cxnId="{62F61179-4068-4FDF-BBD4-D3CBC56CBC77}">
      <dgm:prSet/>
      <dgm:spPr/>
      <dgm:t>
        <a:bodyPr/>
        <a:lstStyle/>
        <a:p>
          <a:endParaRPr lang="ru-RU"/>
        </a:p>
      </dgm:t>
    </dgm:pt>
    <dgm:pt modelId="{18196ABD-23AF-48B6-9F76-76E3A68220CA}" type="sibTrans" cxnId="{62F61179-4068-4FDF-BBD4-D3CBC56CBC77}">
      <dgm:prSet/>
      <dgm:spPr/>
      <dgm:t>
        <a:bodyPr/>
        <a:lstStyle/>
        <a:p>
          <a:endParaRPr lang="ru-RU"/>
        </a:p>
      </dgm:t>
    </dgm:pt>
    <dgm:pt modelId="{A80531AF-3735-4735-9BB8-8E20B17CE8D5}">
      <dgm:prSet phldrT="[Текст]"/>
      <dgm:spPr/>
      <dgm:t>
        <a:bodyPr/>
        <a:lstStyle/>
        <a:p>
          <a:r>
            <a:rPr lang="ru-RU" dirty="0" smtClean="0"/>
            <a:t>Основы стратегического </a:t>
          </a:r>
          <a:r>
            <a:rPr lang="ru-RU" dirty="0" smtClean="0"/>
            <a:t>менеджмента и маркетинга</a:t>
          </a:r>
          <a:endParaRPr lang="ru-RU" dirty="0"/>
        </a:p>
      </dgm:t>
    </dgm:pt>
    <dgm:pt modelId="{7F453369-87B9-4D59-8C39-32D02FCFD31B}" type="parTrans" cxnId="{2D6313EE-9681-4E2C-8572-D39CF3681E96}">
      <dgm:prSet/>
      <dgm:spPr/>
      <dgm:t>
        <a:bodyPr/>
        <a:lstStyle/>
        <a:p>
          <a:endParaRPr lang="ru-RU"/>
        </a:p>
      </dgm:t>
    </dgm:pt>
    <dgm:pt modelId="{BCE54F1F-B462-4B9B-8EB8-46A69D1D446C}" type="sibTrans" cxnId="{2D6313EE-9681-4E2C-8572-D39CF3681E96}">
      <dgm:prSet/>
      <dgm:spPr/>
      <dgm:t>
        <a:bodyPr/>
        <a:lstStyle/>
        <a:p>
          <a:endParaRPr lang="ru-RU"/>
        </a:p>
      </dgm:t>
    </dgm:pt>
    <dgm:pt modelId="{30CF50E1-19EE-4119-8BED-4D33880E41BA}">
      <dgm:prSet phldrT="[Текст]"/>
      <dgm:spPr/>
      <dgm:t>
        <a:bodyPr/>
        <a:lstStyle/>
        <a:p>
          <a:r>
            <a:rPr lang="ru-RU" dirty="0" smtClean="0"/>
            <a:t>Операционный менеджмент и </a:t>
          </a:r>
          <a:r>
            <a:rPr lang="ru-RU" dirty="0" smtClean="0"/>
            <a:t>проектное управление</a:t>
          </a:r>
          <a:endParaRPr lang="ru-RU" dirty="0"/>
        </a:p>
      </dgm:t>
    </dgm:pt>
    <dgm:pt modelId="{5187EF7B-CB42-4FB4-9F98-EFF5F41E0737}" type="parTrans" cxnId="{B3574D1E-79D4-451B-91F3-D75ED0EEE383}">
      <dgm:prSet/>
      <dgm:spPr/>
      <dgm:t>
        <a:bodyPr/>
        <a:lstStyle/>
        <a:p>
          <a:endParaRPr lang="ru-RU"/>
        </a:p>
      </dgm:t>
    </dgm:pt>
    <dgm:pt modelId="{AE956099-BCF3-4051-A26D-0F6A6BCAD4B0}" type="sibTrans" cxnId="{B3574D1E-79D4-451B-91F3-D75ED0EEE383}">
      <dgm:prSet/>
      <dgm:spPr/>
      <dgm:t>
        <a:bodyPr/>
        <a:lstStyle/>
        <a:p>
          <a:endParaRPr lang="ru-RU"/>
        </a:p>
      </dgm:t>
    </dgm:pt>
    <dgm:pt modelId="{D2637286-78E0-4FBE-B2AF-F23655EB697A}" type="pres">
      <dgm:prSet presAssocID="{4E69E67F-B008-49E7-B60B-C20C607508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21E96-D763-4413-A601-133AEA04E567}" type="pres">
      <dgm:prSet presAssocID="{4E69E67F-B008-49E7-B60B-C20C6075086E}" presName="cycle" presStyleCnt="0"/>
      <dgm:spPr/>
      <dgm:t>
        <a:bodyPr/>
        <a:lstStyle/>
        <a:p>
          <a:endParaRPr lang="ru-RU"/>
        </a:p>
      </dgm:t>
    </dgm:pt>
    <dgm:pt modelId="{F697017D-EDB1-4DED-864F-59E3C32C8AAA}" type="pres">
      <dgm:prSet presAssocID="{6EA36B60-1339-47DF-8651-C581DC85139F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6174C-D5A5-46BA-B471-F960B5F64DDF}" type="pres">
      <dgm:prSet presAssocID="{8C980ABE-A93C-472C-8724-CDBDB1F780C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907A85C-4DDF-4238-9753-069DD7DE8264}" type="pres">
      <dgm:prSet presAssocID="{53C58069-38E6-4272-9B0C-186245B6B492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C8918-407C-4055-B94C-5DDCC1F5A2A7}" type="pres">
      <dgm:prSet presAssocID="{A80531AF-3735-4735-9BB8-8E20B17CE8D5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1B341-8B9E-4042-A5E4-9E77C2B2296B}" type="pres">
      <dgm:prSet presAssocID="{30CF50E1-19EE-4119-8BED-4D33880E41BA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3D11D8-A680-49EE-81BD-C01E0530DAC0}" type="presOf" srcId="{8C980ABE-A93C-472C-8724-CDBDB1F780CF}" destId="{7646174C-D5A5-46BA-B471-F960B5F64DDF}" srcOrd="0" destOrd="0" presId="urn:microsoft.com/office/officeart/2005/8/layout/cycle3"/>
    <dgm:cxn modelId="{B3574D1E-79D4-451B-91F3-D75ED0EEE383}" srcId="{4E69E67F-B008-49E7-B60B-C20C6075086E}" destId="{30CF50E1-19EE-4119-8BED-4D33880E41BA}" srcOrd="3" destOrd="0" parTransId="{5187EF7B-CB42-4FB4-9F98-EFF5F41E0737}" sibTransId="{AE956099-BCF3-4051-A26D-0F6A6BCAD4B0}"/>
    <dgm:cxn modelId="{4E70E4B4-69C1-4845-B9C7-AC14A4DD2698}" type="presOf" srcId="{A80531AF-3735-4735-9BB8-8E20B17CE8D5}" destId="{323C8918-407C-4055-B94C-5DDCC1F5A2A7}" srcOrd="0" destOrd="0" presId="urn:microsoft.com/office/officeart/2005/8/layout/cycle3"/>
    <dgm:cxn modelId="{2D6313EE-9681-4E2C-8572-D39CF3681E96}" srcId="{4E69E67F-B008-49E7-B60B-C20C6075086E}" destId="{A80531AF-3735-4735-9BB8-8E20B17CE8D5}" srcOrd="2" destOrd="0" parTransId="{7F453369-87B9-4D59-8C39-32D02FCFD31B}" sibTransId="{BCE54F1F-B462-4B9B-8EB8-46A69D1D446C}"/>
    <dgm:cxn modelId="{4E2E31D7-0AF0-4D3F-9EBB-AFCE79896616}" type="presOf" srcId="{6EA36B60-1339-47DF-8651-C581DC85139F}" destId="{F697017D-EDB1-4DED-864F-59E3C32C8AAA}" srcOrd="0" destOrd="0" presId="urn:microsoft.com/office/officeart/2005/8/layout/cycle3"/>
    <dgm:cxn modelId="{75BB1887-D06E-4FA3-A595-B58954C1593B}" type="presOf" srcId="{4E69E67F-B008-49E7-B60B-C20C6075086E}" destId="{D2637286-78E0-4FBE-B2AF-F23655EB697A}" srcOrd="0" destOrd="0" presId="urn:microsoft.com/office/officeart/2005/8/layout/cycle3"/>
    <dgm:cxn modelId="{D1868484-C385-489D-AFD4-C5FE5D1276DA}" srcId="{4E69E67F-B008-49E7-B60B-C20C6075086E}" destId="{6EA36B60-1339-47DF-8651-C581DC85139F}" srcOrd="0" destOrd="0" parTransId="{289217D3-D161-48FC-99D1-94E85ECE384F}" sibTransId="{8C980ABE-A93C-472C-8724-CDBDB1F780CF}"/>
    <dgm:cxn modelId="{164B8A4F-8209-4F5F-8676-1578B6D5A934}" type="presOf" srcId="{53C58069-38E6-4272-9B0C-186245B6B492}" destId="{9907A85C-4DDF-4238-9753-069DD7DE8264}" srcOrd="0" destOrd="0" presId="urn:microsoft.com/office/officeart/2005/8/layout/cycle3"/>
    <dgm:cxn modelId="{4A1AE658-A495-4F70-B901-FEC9FE5D7826}" type="presOf" srcId="{30CF50E1-19EE-4119-8BED-4D33880E41BA}" destId="{BDA1B341-8B9E-4042-A5E4-9E77C2B2296B}" srcOrd="0" destOrd="0" presId="urn:microsoft.com/office/officeart/2005/8/layout/cycle3"/>
    <dgm:cxn modelId="{62F61179-4068-4FDF-BBD4-D3CBC56CBC77}" srcId="{4E69E67F-B008-49E7-B60B-C20C6075086E}" destId="{53C58069-38E6-4272-9B0C-186245B6B492}" srcOrd="1" destOrd="0" parTransId="{5376C147-2865-44C5-AB68-7D07C96AADA2}" sibTransId="{18196ABD-23AF-48B6-9F76-76E3A68220CA}"/>
    <dgm:cxn modelId="{7ACE815F-F770-435E-A7CA-1776D7081A7E}" type="presParOf" srcId="{D2637286-78E0-4FBE-B2AF-F23655EB697A}" destId="{0F521E96-D763-4413-A601-133AEA04E567}" srcOrd="0" destOrd="0" presId="urn:microsoft.com/office/officeart/2005/8/layout/cycle3"/>
    <dgm:cxn modelId="{9197B303-0D41-4185-B310-636B37A3FB7F}" type="presParOf" srcId="{0F521E96-D763-4413-A601-133AEA04E567}" destId="{F697017D-EDB1-4DED-864F-59E3C32C8AAA}" srcOrd="0" destOrd="0" presId="urn:microsoft.com/office/officeart/2005/8/layout/cycle3"/>
    <dgm:cxn modelId="{59499EBE-CA47-4863-A6EC-D32FD7A1A9CC}" type="presParOf" srcId="{0F521E96-D763-4413-A601-133AEA04E567}" destId="{7646174C-D5A5-46BA-B471-F960B5F64DDF}" srcOrd="1" destOrd="0" presId="urn:microsoft.com/office/officeart/2005/8/layout/cycle3"/>
    <dgm:cxn modelId="{A07D3DF9-165C-404D-9277-7570DCC7DF63}" type="presParOf" srcId="{0F521E96-D763-4413-A601-133AEA04E567}" destId="{9907A85C-4DDF-4238-9753-069DD7DE8264}" srcOrd="2" destOrd="0" presId="urn:microsoft.com/office/officeart/2005/8/layout/cycle3"/>
    <dgm:cxn modelId="{445329A7-7165-496C-A1D0-AD2E380A1171}" type="presParOf" srcId="{0F521E96-D763-4413-A601-133AEA04E567}" destId="{323C8918-407C-4055-B94C-5DDCC1F5A2A7}" srcOrd="3" destOrd="0" presId="urn:microsoft.com/office/officeart/2005/8/layout/cycle3"/>
    <dgm:cxn modelId="{CAFA8A0D-BE2C-450A-B222-62E427A46388}" type="presParOf" srcId="{0F521E96-D763-4413-A601-133AEA04E567}" destId="{BDA1B341-8B9E-4042-A5E4-9E77C2B2296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401390-CA4F-4E7C-B8D5-2B40E9ACDB6E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C7B9EF-E4C9-4F3E-914F-7D912853CBA4}">
      <dgm:prSet custT="1"/>
      <dgm:spPr/>
      <dgm:t>
        <a:bodyPr/>
        <a:lstStyle/>
        <a:p>
          <a:r>
            <a:rPr lang="ru-RU" sz="2800" b="1" dirty="0" smtClean="0"/>
            <a:t>Общий менеджмент и разработка управленческих решений</a:t>
          </a:r>
          <a:endParaRPr lang="ru-RU" sz="3200" b="1" dirty="0"/>
        </a:p>
      </dgm:t>
    </dgm:pt>
    <dgm:pt modelId="{DBF4067F-A516-4729-B2D4-D450D35352D7}" type="parTrans" cxnId="{1509742C-E6C3-4084-98BB-BDED081CA90C}">
      <dgm:prSet/>
      <dgm:spPr/>
      <dgm:t>
        <a:bodyPr/>
        <a:lstStyle/>
        <a:p>
          <a:endParaRPr lang="ru-RU" sz="2800"/>
        </a:p>
      </dgm:t>
    </dgm:pt>
    <dgm:pt modelId="{A2EB1290-C3D8-4A0B-AB35-E40CCAE2E49F}" type="sibTrans" cxnId="{1509742C-E6C3-4084-98BB-BDED081CA90C}">
      <dgm:prSet/>
      <dgm:spPr/>
      <dgm:t>
        <a:bodyPr/>
        <a:lstStyle/>
        <a:p>
          <a:endParaRPr lang="ru-RU" sz="2800"/>
        </a:p>
      </dgm:t>
    </dgm:pt>
    <dgm:pt modelId="{9455A921-C76B-45B3-A2C0-1A5ADBCC3A9E}" type="pres">
      <dgm:prSet presAssocID="{EF401390-CA4F-4E7C-B8D5-2B40E9ACDB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9D68A-3628-4C56-AFE4-3CA8E8B0BD21}" type="pres">
      <dgm:prSet presAssocID="{AAC7B9EF-E4C9-4F3E-914F-7D912853CBA4}" presName="circle1" presStyleLbl="node1" presStyleIdx="0" presStyleCnt="1"/>
      <dgm:spPr/>
    </dgm:pt>
    <dgm:pt modelId="{497E1B26-9D4B-43D3-9563-C0E565CA6EB3}" type="pres">
      <dgm:prSet presAssocID="{AAC7B9EF-E4C9-4F3E-914F-7D912853CBA4}" presName="space" presStyleCnt="0"/>
      <dgm:spPr/>
    </dgm:pt>
    <dgm:pt modelId="{2375BBCF-0548-4960-B674-2CB017DDC612}" type="pres">
      <dgm:prSet presAssocID="{AAC7B9EF-E4C9-4F3E-914F-7D912853CBA4}" presName="rect1" presStyleLbl="alignAcc1" presStyleIdx="0" presStyleCnt="1" custScaleY="100000"/>
      <dgm:spPr/>
      <dgm:t>
        <a:bodyPr/>
        <a:lstStyle/>
        <a:p>
          <a:endParaRPr lang="ru-RU"/>
        </a:p>
      </dgm:t>
    </dgm:pt>
    <dgm:pt modelId="{60D36E4A-3159-469A-8C75-71A8677E453D}" type="pres">
      <dgm:prSet presAssocID="{AAC7B9EF-E4C9-4F3E-914F-7D912853CBA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AD9DA3-D836-47C4-8936-8F871A88A254}" type="presOf" srcId="{AAC7B9EF-E4C9-4F3E-914F-7D912853CBA4}" destId="{2375BBCF-0548-4960-B674-2CB017DDC612}" srcOrd="0" destOrd="0" presId="urn:microsoft.com/office/officeart/2005/8/layout/target3"/>
    <dgm:cxn modelId="{1509742C-E6C3-4084-98BB-BDED081CA90C}" srcId="{EF401390-CA4F-4E7C-B8D5-2B40E9ACDB6E}" destId="{AAC7B9EF-E4C9-4F3E-914F-7D912853CBA4}" srcOrd="0" destOrd="0" parTransId="{DBF4067F-A516-4729-B2D4-D450D35352D7}" sibTransId="{A2EB1290-C3D8-4A0B-AB35-E40CCAE2E49F}"/>
    <dgm:cxn modelId="{2B418C4B-303A-4082-A775-12D1F79876BF}" type="presOf" srcId="{AAC7B9EF-E4C9-4F3E-914F-7D912853CBA4}" destId="{60D36E4A-3159-469A-8C75-71A8677E453D}" srcOrd="1" destOrd="0" presId="urn:microsoft.com/office/officeart/2005/8/layout/target3"/>
    <dgm:cxn modelId="{C5426BE4-FB3F-4E58-8B13-02C73DFDFCC9}" type="presOf" srcId="{EF401390-CA4F-4E7C-B8D5-2B40E9ACDB6E}" destId="{9455A921-C76B-45B3-A2C0-1A5ADBCC3A9E}" srcOrd="0" destOrd="0" presId="urn:microsoft.com/office/officeart/2005/8/layout/target3"/>
    <dgm:cxn modelId="{269A9EDF-B63D-4D92-A1DE-09406C5A9DC8}" type="presParOf" srcId="{9455A921-C76B-45B3-A2C0-1A5ADBCC3A9E}" destId="{64E9D68A-3628-4C56-AFE4-3CA8E8B0BD21}" srcOrd="0" destOrd="0" presId="urn:microsoft.com/office/officeart/2005/8/layout/target3"/>
    <dgm:cxn modelId="{C6779061-742B-4B38-B949-611D162A8A13}" type="presParOf" srcId="{9455A921-C76B-45B3-A2C0-1A5ADBCC3A9E}" destId="{497E1B26-9D4B-43D3-9563-C0E565CA6EB3}" srcOrd="1" destOrd="0" presId="urn:microsoft.com/office/officeart/2005/8/layout/target3"/>
    <dgm:cxn modelId="{75C9D704-CC71-490B-BAEC-ADD73068ECF6}" type="presParOf" srcId="{9455A921-C76B-45B3-A2C0-1A5ADBCC3A9E}" destId="{2375BBCF-0548-4960-B674-2CB017DDC612}" srcOrd="2" destOrd="0" presId="urn:microsoft.com/office/officeart/2005/8/layout/target3"/>
    <dgm:cxn modelId="{38BE6963-386C-467E-B7FF-0688C3859102}" type="presParOf" srcId="{9455A921-C76B-45B3-A2C0-1A5ADBCC3A9E}" destId="{60D36E4A-3159-469A-8C75-71A8677E453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401390-CA4F-4E7C-B8D5-2B40E9ACDB6E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AC7B9EF-E4C9-4F3E-914F-7D912853CBA4}">
      <dgm:prSet custT="1"/>
      <dgm:spPr/>
      <dgm:t>
        <a:bodyPr/>
        <a:lstStyle/>
        <a:p>
          <a:r>
            <a:rPr lang="ru-RU" sz="2800" b="1" dirty="0" smtClean="0"/>
            <a:t>Организационное поведение и управление человеческими ресурсами </a:t>
          </a:r>
          <a:endParaRPr lang="ru-RU" sz="3200" b="1" dirty="0"/>
        </a:p>
      </dgm:t>
    </dgm:pt>
    <dgm:pt modelId="{DBF4067F-A516-4729-B2D4-D450D35352D7}" type="parTrans" cxnId="{1509742C-E6C3-4084-98BB-BDED081CA90C}">
      <dgm:prSet/>
      <dgm:spPr/>
      <dgm:t>
        <a:bodyPr/>
        <a:lstStyle/>
        <a:p>
          <a:endParaRPr lang="ru-RU" sz="2800" b="1"/>
        </a:p>
      </dgm:t>
    </dgm:pt>
    <dgm:pt modelId="{A2EB1290-C3D8-4A0B-AB35-E40CCAE2E49F}" type="sibTrans" cxnId="{1509742C-E6C3-4084-98BB-BDED081CA90C}">
      <dgm:prSet/>
      <dgm:spPr/>
      <dgm:t>
        <a:bodyPr/>
        <a:lstStyle/>
        <a:p>
          <a:endParaRPr lang="ru-RU" sz="2800" b="1"/>
        </a:p>
      </dgm:t>
    </dgm:pt>
    <dgm:pt modelId="{9455A921-C76B-45B3-A2C0-1A5ADBCC3A9E}" type="pres">
      <dgm:prSet presAssocID="{EF401390-CA4F-4E7C-B8D5-2B40E9ACDB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9D68A-3628-4C56-AFE4-3CA8E8B0BD21}" type="pres">
      <dgm:prSet presAssocID="{AAC7B9EF-E4C9-4F3E-914F-7D912853CBA4}" presName="circle1" presStyleLbl="node1" presStyleIdx="0" presStyleCnt="1"/>
      <dgm:spPr/>
    </dgm:pt>
    <dgm:pt modelId="{497E1B26-9D4B-43D3-9563-C0E565CA6EB3}" type="pres">
      <dgm:prSet presAssocID="{AAC7B9EF-E4C9-4F3E-914F-7D912853CBA4}" presName="space" presStyleCnt="0"/>
      <dgm:spPr/>
    </dgm:pt>
    <dgm:pt modelId="{2375BBCF-0548-4960-B674-2CB017DDC612}" type="pres">
      <dgm:prSet presAssocID="{AAC7B9EF-E4C9-4F3E-914F-7D912853CBA4}" presName="rect1" presStyleLbl="alignAcc1" presStyleIdx="0" presStyleCnt="1" custScaleY="100000"/>
      <dgm:spPr/>
      <dgm:t>
        <a:bodyPr/>
        <a:lstStyle/>
        <a:p>
          <a:endParaRPr lang="ru-RU"/>
        </a:p>
      </dgm:t>
    </dgm:pt>
    <dgm:pt modelId="{60D36E4A-3159-469A-8C75-71A8677E453D}" type="pres">
      <dgm:prSet presAssocID="{AAC7B9EF-E4C9-4F3E-914F-7D912853CBA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2CBFA-E132-4155-9D22-FC1796766567}" type="presOf" srcId="{AAC7B9EF-E4C9-4F3E-914F-7D912853CBA4}" destId="{60D36E4A-3159-469A-8C75-71A8677E453D}" srcOrd="1" destOrd="0" presId="urn:microsoft.com/office/officeart/2005/8/layout/target3"/>
    <dgm:cxn modelId="{1509742C-E6C3-4084-98BB-BDED081CA90C}" srcId="{EF401390-CA4F-4E7C-B8D5-2B40E9ACDB6E}" destId="{AAC7B9EF-E4C9-4F3E-914F-7D912853CBA4}" srcOrd="0" destOrd="0" parTransId="{DBF4067F-A516-4729-B2D4-D450D35352D7}" sibTransId="{A2EB1290-C3D8-4A0B-AB35-E40CCAE2E49F}"/>
    <dgm:cxn modelId="{7FEE51BE-F017-4659-A38D-C67C939F72AE}" type="presOf" srcId="{EF401390-CA4F-4E7C-B8D5-2B40E9ACDB6E}" destId="{9455A921-C76B-45B3-A2C0-1A5ADBCC3A9E}" srcOrd="0" destOrd="0" presId="urn:microsoft.com/office/officeart/2005/8/layout/target3"/>
    <dgm:cxn modelId="{4DC1181A-4230-435E-B58C-09614921332F}" type="presOf" srcId="{AAC7B9EF-E4C9-4F3E-914F-7D912853CBA4}" destId="{2375BBCF-0548-4960-B674-2CB017DDC612}" srcOrd="0" destOrd="0" presId="urn:microsoft.com/office/officeart/2005/8/layout/target3"/>
    <dgm:cxn modelId="{28BF2E85-74AF-45A9-B2AF-3F053C51842D}" type="presParOf" srcId="{9455A921-C76B-45B3-A2C0-1A5ADBCC3A9E}" destId="{64E9D68A-3628-4C56-AFE4-3CA8E8B0BD21}" srcOrd="0" destOrd="0" presId="urn:microsoft.com/office/officeart/2005/8/layout/target3"/>
    <dgm:cxn modelId="{D3E53C2C-00AB-41B8-9383-333544992090}" type="presParOf" srcId="{9455A921-C76B-45B3-A2C0-1A5ADBCC3A9E}" destId="{497E1B26-9D4B-43D3-9563-C0E565CA6EB3}" srcOrd="1" destOrd="0" presId="urn:microsoft.com/office/officeart/2005/8/layout/target3"/>
    <dgm:cxn modelId="{21C5B3FD-781D-42B3-82F0-21823A265E8C}" type="presParOf" srcId="{9455A921-C76B-45B3-A2C0-1A5ADBCC3A9E}" destId="{2375BBCF-0548-4960-B674-2CB017DDC612}" srcOrd="2" destOrd="0" presId="urn:microsoft.com/office/officeart/2005/8/layout/target3"/>
    <dgm:cxn modelId="{5E1E2699-F48D-4F3D-A4B7-3B27F73B17E7}" type="presParOf" srcId="{9455A921-C76B-45B3-A2C0-1A5ADBCC3A9E}" destId="{60D36E4A-3159-469A-8C75-71A8677E453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401390-CA4F-4E7C-B8D5-2B40E9ACDB6E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AC7B9EF-E4C9-4F3E-914F-7D912853CBA4}">
      <dgm:prSet custT="1"/>
      <dgm:spPr/>
      <dgm:t>
        <a:bodyPr/>
        <a:lstStyle/>
        <a:p>
          <a:r>
            <a:rPr lang="ru-RU" sz="2800" b="1" dirty="0" smtClean="0"/>
            <a:t>Основы стратегического </a:t>
          </a:r>
          <a:r>
            <a:rPr lang="ru-RU" sz="2800" b="1" dirty="0" smtClean="0"/>
            <a:t>менеджмента и маркетинга</a:t>
          </a:r>
          <a:endParaRPr lang="ru-RU" sz="3200" b="1" dirty="0"/>
        </a:p>
      </dgm:t>
    </dgm:pt>
    <dgm:pt modelId="{DBF4067F-A516-4729-B2D4-D450D35352D7}" type="parTrans" cxnId="{1509742C-E6C3-4084-98BB-BDED081CA90C}">
      <dgm:prSet/>
      <dgm:spPr/>
      <dgm:t>
        <a:bodyPr/>
        <a:lstStyle/>
        <a:p>
          <a:endParaRPr lang="ru-RU" sz="2800" b="1"/>
        </a:p>
      </dgm:t>
    </dgm:pt>
    <dgm:pt modelId="{A2EB1290-C3D8-4A0B-AB35-E40CCAE2E49F}" type="sibTrans" cxnId="{1509742C-E6C3-4084-98BB-BDED081CA90C}">
      <dgm:prSet/>
      <dgm:spPr/>
      <dgm:t>
        <a:bodyPr/>
        <a:lstStyle/>
        <a:p>
          <a:endParaRPr lang="ru-RU" sz="2800" b="1"/>
        </a:p>
      </dgm:t>
    </dgm:pt>
    <dgm:pt modelId="{9455A921-C76B-45B3-A2C0-1A5ADBCC3A9E}" type="pres">
      <dgm:prSet presAssocID="{EF401390-CA4F-4E7C-B8D5-2B40E9ACDB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9D68A-3628-4C56-AFE4-3CA8E8B0BD21}" type="pres">
      <dgm:prSet presAssocID="{AAC7B9EF-E4C9-4F3E-914F-7D912853CBA4}" presName="circle1" presStyleLbl="node1" presStyleIdx="0" presStyleCnt="1"/>
      <dgm:spPr/>
    </dgm:pt>
    <dgm:pt modelId="{497E1B26-9D4B-43D3-9563-C0E565CA6EB3}" type="pres">
      <dgm:prSet presAssocID="{AAC7B9EF-E4C9-4F3E-914F-7D912853CBA4}" presName="space" presStyleCnt="0"/>
      <dgm:spPr/>
    </dgm:pt>
    <dgm:pt modelId="{2375BBCF-0548-4960-B674-2CB017DDC612}" type="pres">
      <dgm:prSet presAssocID="{AAC7B9EF-E4C9-4F3E-914F-7D912853CBA4}" presName="rect1" presStyleLbl="alignAcc1" presStyleIdx="0" presStyleCnt="1" custScaleY="100000"/>
      <dgm:spPr/>
      <dgm:t>
        <a:bodyPr/>
        <a:lstStyle/>
        <a:p>
          <a:endParaRPr lang="ru-RU"/>
        </a:p>
      </dgm:t>
    </dgm:pt>
    <dgm:pt modelId="{60D36E4A-3159-469A-8C75-71A8677E453D}" type="pres">
      <dgm:prSet presAssocID="{AAC7B9EF-E4C9-4F3E-914F-7D912853CBA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7E527-9018-491F-B7F9-EEE6DDE50E25}" type="presOf" srcId="{EF401390-CA4F-4E7C-B8D5-2B40E9ACDB6E}" destId="{9455A921-C76B-45B3-A2C0-1A5ADBCC3A9E}" srcOrd="0" destOrd="0" presId="urn:microsoft.com/office/officeart/2005/8/layout/target3"/>
    <dgm:cxn modelId="{1509742C-E6C3-4084-98BB-BDED081CA90C}" srcId="{EF401390-CA4F-4E7C-B8D5-2B40E9ACDB6E}" destId="{AAC7B9EF-E4C9-4F3E-914F-7D912853CBA4}" srcOrd="0" destOrd="0" parTransId="{DBF4067F-A516-4729-B2D4-D450D35352D7}" sibTransId="{A2EB1290-C3D8-4A0B-AB35-E40CCAE2E49F}"/>
    <dgm:cxn modelId="{30F5189E-9A84-4667-BA21-F1883B0EF1B0}" type="presOf" srcId="{AAC7B9EF-E4C9-4F3E-914F-7D912853CBA4}" destId="{60D36E4A-3159-469A-8C75-71A8677E453D}" srcOrd="1" destOrd="0" presId="urn:microsoft.com/office/officeart/2005/8/layout/target3"/>
    <dgm:cxn modelId="{595F7D84-40FD-4E53-BF48-48B2B0E4CA90}" type="presOf" srcId="{AAC7B9EF-E4C9-4F3E-914F-7D912853CBA4}" destId="{2375BBCF-0548-4960-B674-2CB017DDC612}" srcOrd="0" destOrd="0" presId="urn:microsoft.com/office/officeart/2005/8/layout/target3"/>
    <dgm:cxn modelId="{D7A504BE-A767-475D-8FB9-C7721A054086}" type="presParOf" srcId="{9455A921-C76B-45B3-A2C0-1A5ADBCC3A9E}" destId="{64E9D68A-3628-4C56-AFE4-3CA8E8B0BD21}" srcOrd="0" destOrd="0" presId="urn:microsoft.com/office/officeart/2005/8/layout/target3"/>
    <dgm:cxn modelId="{5A3B9487-3D8F-4AE6-8C50-1D63AFE07E84}" type="presParOf" srcId="{9455A921-C76B-45B3-A2C0-1A5ADBCC3A9E}" destId="{497E1B26-9D4B-43D3-9563-C0E565CA6EB3}" srcOrd="1" destOrd="0" presId="urn:microsoft.com/office/officeart/2005/8/layout/target3"/>
    <dgm:cxn modelId="{A3463C1C-D8F3-4A9E-9BD8-5D0CFD3183AD}" type="presParOf" srcId="{9455A921-C76B-45B3-A2C0-1A5ADBCC3A9E}" destId="{2375BBCF-0548-4960-B674-2CB017DDC612}" srcOrd="2" destOrd="0" presId="urn:microsoft.com/office/officeart/2005/8/layout/target3"/>
    <dgm:cxn modelId="{1DAFB24B-D791-4844-B88B-C2E31BC205F6}" type="presParOf" srcId="{9455A921-C76B-45B3-A2C0-1A5ADBCC3A9E}" destId="{60D36E4A-3159-469A-8C75-71A8677E453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401390-CA4F-4E7C-B8D5-2B40E9ACDB6E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AC7B9EF-E4C9-4F3E-914F-7D912853CBA4}">
      <dgm:prSet custT="1"/>
      <dgm:spPr/>
      <dgm:t>
        <a:bodyPr/>
        <a:lstStyle/>
        <a:p>
          <a:r>
            <a:rPr lang="ru-RU" sz="2800" b="1" dirty="0" smtClean="0"/>
            <a:t>Операционный менеджмент и </a:t>
          </a:r>
          <a:r>
            <a:rPr lang="ru-RU" sz="2800" b="1" dirty="0" smtClean="0"/>
            <a:t>проектное управление</a:t>
          </a:r>
          <a:endParaRPr lang="ru-RU" sz="3200" b="1" dirty="0"/>
        </a:p>
      </dgm:t>
    </dgm:pt>
    <dgm:pt modelId="{DBF4067F-A516-4729-B2D4-D450D35352D7}" type="parTrans" cxnId="{1509742C-E6C3-4084-98BB-BDED081CA90C}">
      <dgm:prSet/>
      <dgm:spPr/>
      <dgm:t>
        <a:bodyPr/>
        <a:lstStyle/>
        <a:p>
          <a:endParaRPr lang="ru-RU" sz="2800" b="1"/>
        </a:p>
      </dgm:t>
    </dgm:pt>
    <dgm:pt modelId="{A2EB1290-C3D8-4A0B-AB35-E40CCAE2E49F}" type="sibTrans" cxnId="{1509742C-E6C3-4084-98BB-BDED081CA90C}">
      <dgm:prSet/>
      <dgm:spPr/>
      <dgm:t>
        <a:bodyPr/>
        <a:lstStyle/>
        <a:p>
          <a:endParaRPr lang="ru-RU" sz="2800" b="1"/>
        </a:p>
      </dgm:t>
    </dgm:pt>
    <dgm:pt modelId="{9455A921-C76B-45B3-A2C0-1A5ADBCC3A9E}" type="pres">
      <dgm:prSet presAssocID="{EF401390-CA4F-4E7C-B8D5-2B40E9ACDB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9D68A-3628-4C56-AFE4-3CA8E8B0BD21}" type="pres">
      <dgm:prSet presAssocID="{AAC7B9EF-E4C9-4F3E-914F-7D912853CBA4}" presName="circle1" presStyleLbl="node1" presStyleIdx="0" presStyleCnt="1"/>
      <dgm:spPr/>
    </dgm:pt>
    <dgm:pt modelId="{497E1B26-9D4B-43D3-9563-C0E565CA6EB3}" type="pres">
      <dgm:prSet presAssocID="{AAC7B9EF-E4C9-4F3E-914F-7D912853CBA4}" presName="space" presStyleCnt="0"/>
      <dgm:spPr/>
    </dgm:pt>
    <dgm:pt modelId="{2375BBCF-0548-4960-B674-2CB017DDC612}" type="pres">
      <dgm:prSet presAssocID="{AAC7B9EF-E4C9-4F3E-914F-7D912853CBA4}" presName="rect1" presStyleLbl="alignAcc1" presStyleIdx="0" presStyleCnt="1" custScaleY="100000"/>
      <dgm:spPr/>
      <dgm:t>
        <a:bodyPr/>
        <a:lstStyle/>
        <a:p>
          <a:endParaRPr lang="ru-RU"/>
        </a:p>
      </dgm:t>
    </dgm:pt>
    <dgm:pt modelId="{60D36E4A-3159-469A-8C75-71A8677E453D}" type="pres">
      <dgm:prSet presAssocID="{AAC7B9EF-E4C9-4F3E-914F-7D912853CBA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09742C-E6C3-4084-98BB-BDED081CA90C}" srcId="{EF401390-CA4F-4E7C-B8D5-2B40E9ACDB6E}" destId="{AAC7B9EF-E4C9-4F3E-914F-7D912853CBA4}" srcOrd="0" destOrd="0" parTransId="{DBF4067F-A516-4729-B2D4-D450D35352D7}" sibTransId="{A2EB1290-C3D8-4A0B-AB35-E40CCAE2E49F}"/>
    <dgm:cxn modelId="{5F39BCC6-F982-4A6C-B52A-6B206011F0C7}" type="presOf" srcId="{AAC7B9EF-E4C9-4F3E-914F-7D912853CBA4}" destId="{2375BBCF-0548-4960-B674-2CB017DDC612}" srcOrd="0" destOrd="0" presId="urn:microsoft.com/office/officeart/2005/8/layout/target3"/>
    <dgm:cxn modelId="{9EA11F9C-9D97-45C7-ADF2-E9D5205DD525}" type="presOf" srcId="{AAC7B9EF-E4C9-4F3E-914F-7D912853CBA4}" destId="{60D36E4A-3159-469A-8C75-71A8677E453D}" srcOrd="1" destOrd="0" presId="urn:microsoft.com/office/officeart/2005/8/layout/target3"/>
    <dgm:cxn modelId="{DA4B5345-45A0-4A61-B965-BFE814520DAC}" type="presOf" srcId="{EF401390-CA4F-4E7C-B8D5-2B40E9ACDB6E}" destId="{9455A921-C76B-45B3-A2C0-1A5ADBCC3A9E}" srcOrd="0" destOrd="0" presId="urn:microsoft.com/office/officeart/2005/8/layout/target3"/>
    <dgm:cxn modelId="{A20AA015-4A48-461D-8BDE-AD4E692090AA}" type="presParOf" srcId="{9455A921-C76B-45B3-A2C0-1A5ADBCC3A9E}" destId="{64E9D68A-3628-4C56-AFE4-3CA8E8B0BD21}" srcOrd="0" destOrd="0" presId="urn:microsoft.com/office/officeart/2005/8/layout/target3"/>
    <dgm:cxn modelId="{EE23AD08-BEB0-4088-AA98-C2506C70EB5A}" type="presParOf" srcId="{9455A921-C76B-45B3-A2C0-1A5ADBCC3A9E}" destId="{497E1B26-9D4B-43D3-9563-C0E565CA6EB3}" srcOrd="1" destOrd="0" presId="urn:microsoft.com/office/officeart/2005/8/layout/target3"/>
    <dgm:cxn modelId="{59906B0E-EEF8-4EBC-8F24-91109299CC69}" type="presParOf" srcId="{9455A921-C76B-45B3-A2C0-1A5ADBCC3A9E}" destId="{2375BBCF-0548-4960-B674-2CB017DDC612}" srcOrd="2" destOrd="0" presId="urn:microsoft.com/office/officeart/2005/8/layout/target3"/>
    <dgm:cxn modelId="{9B61C3DF-42DD-41AA-AE14-F72963CE1EAA}" type="presParOf" srcId="{9455A921-C76B-45B3-A2C0-1A5ADBCC3A9E}" destId="{60D36E4A-3159-469A-8C75-71A8677E453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95742-3939-4E3B-AAEC-F5B2F8E1B634}">
      <dsp:nvSpPr>
        <dsp:cNvPr id="0" name=""/>
        <dsp:cNvSpPr/>
      </dsp:nvSpPr>
      <dsp:spPr>
        <a:xfrm>
          <a:off x="416128" y="34675"/>
          <a:ext cx="1587093" cy="1587093"/>
        </a:xfrm>
        <a:prstGeom prst="ellipse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2547474A-F751-4026-977C-A279F1290619}">
      <dsp:nvSpPr>
        <dsp:cNvPr id="0" name=""/>
        <dsp:cNvSpPr/>
      </dsp:nvSpPr>
      <dsp:spPr>
        <a:xfrm>
          <a:off x="1209675" y="34675"/>
          <a:ext cx="8467725" cy="158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err="1" smtClean="0"/>
            <a:t>Майнор</a:t>
          </a:r>
          <a:r>
            <a:rPr lang="ru-RU" sz="4800" b="1" kern="1200" dirty="0" smtClean="0"/>
            <a:t> по менеджменту</a:t>
          </a:r>
          <a:endParaRPr lang="ru-RU" sz="4800" kern="1200" dirty="0"/>
        </a:p>
      </dsp:txBody>
      <dsp:txXfrm>
        <a:off x="1209675" y="34675"/>
        <a:ext cx="8467725" cy="1587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AB690-712D-49DF-8E14-4B5533037C97}">
      <dsp:nvSpPr>
        <dsp:cNvPr id="0" name=""/>
        <dsp:cNvSpPr/>
      </dsp:nvSpPr>
      <dsp:spPr>
        <a:xfrm>
          <a:off x="1433436" y="548"/>
          <a:ext cx="1630118" cy="163011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711" tIns="17780" rIns="89711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/>
            <a:t>Все дисциплины связаны</a:t>
          </a:r>
          <a:endParaRPr lang="ru-RU" sz="1400" b="0" kern="1200"/>
        </a:p>
      </dsp:txBody>
      <dsp:txXfrm>
        <a:off x="1672161" y="239273"/>
        <a:ext cx="1152668" cy="1152668"/>
      </dsp:txXfrm>
    </dsp:sp>
    <dsp:sp modelId="{E536BEA3-5CD7-436B-8B2A-7EC3C93F948A}">
      <dsp:nvSpPr>
        <dsp:cNvPr id="0" name=""/>
        <dsp:cNvSpPr/>
      </dsp:nvSpPr>
      <dsp:spPr>
        <a:xfrm>
          <a:off x="2737531" y="548"/>
          <a:ext cx="1630118" cy="163011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711" tIns="17780" rIns="89711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Внешняя и внутренняя среда компании</a:t>
          </a:r>
          <a:endParaRPr lang="ru-RU" sz="1400" b="0" kern="1200" dirty="0"/>
        </a:p>
      </dsp:txBody>
      <dsp:txXfrm>
        <a:off x="2976256" y="239273"/>
        <a:ext cx="1152668" cy="1152668"/>
      </dsp:txXfrm>
    </dsp:sp>
    <dsp:sp modelId="{B1373483-1FFC-4F05-9FDE-85EC357D9FCC}">
      <dsp:nvSpPr>
        <dsp:cNvPr id="0" name=""/>
        <dsp:cNvSpPr/>
      </dsp:nvSpPr>
      <dsp:spPr>
        <a:xfrm>
          <a:off x="4041626" y="548"/>
          <a:ext cx="1630118" cy="16301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711" tIns="17780" rIns="89711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/>
            <a:t>Ориентация на тренировку навыков</a:t>
          </a:r>
          <a:endParaRPr lang="ru-RU" sz="1400" b="0" kern="1200"/>
        </a:p>
      </dsp:txBody>
      <dsp:txXfrm>
        <a:off x="4280351" y="239273"/>
        <a:ext cx="1152668" cy="1152668"/>
      </dsp:txXfrm>
    </dsp:sp>
    <dsp:sp modelId="{D2F84807-A880-4950-AD0F-9442B889F570}">
      <dsp:nvSpPr>
        <dsp:cNvPr id="0" name=""/>
        <dsp:cNvSpPr/>
      </dsp:nvSpPr>
      <dsp:spPr>
        <a:xfrm>
          <a:off x="5345720" y="548"/>
          <a:ext cx="1630118" cy="163011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711" tIns="17780" rIns="89711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/>
            <a:t>Проектные формы работы на семинарах</a:t>
          </a:r>
          <a:endParaRPr lang="ru-RU" sz="1400" b="0" kern="1200"/>
        </a:p>
      </dsp:txBody>
      <dsp:txXfrm>
        <a:off x="5584445" y="239273"/>
        <a:ext cx="1152668" cy="1152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F2EFC-79DD-4C14-922D-5F314AAB7841}">
      <dsp:nvSpPr>
        <dsp:cNvPr id="0" name=""/>
        <dsp:cNvSpPr/>
      </dsp:nvSpPr>
      <dsp:spPr>
        <a:xfrm>
          <a:off x="-5769079" y="-883528"/>
          <a:ext cx="6872457" cy="687245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D17E6-A7D9-4280-B1B5-625901AC4FE7}">
      <dsp:nvSpPr>
        <dsp:cNvPr id="0" name=""/>
        <dsp:cNvSpPr/>
      </dsp:nvSpPr>
      <dsp:spPr>
        <a:xfrm>
          <a:off x="358143" y="232091"/>
          <a:ext cx="8501799" cy="463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283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Управлять развитием компании в условиях изменений. Анализировать проблемы и разрабатывать управленческие решения;</a:t>
          </a:r>
          <a:endParaRPr lang="ru-RU" sz="1600" kern="1200" dirty="0"/>
        </a:p>
      </dsp:txBody>
      <dsp:txXfrm>
        <a:off x="358143" y="232091"/>
        <a:ext cx="8501799" cy="463978"/>
      </dsp:txXfrm>
    </dsp:sp>
    <dsp:sp modelId="{1D7AA395-8305-4840-A9DC-8B0CA3BD291C}">
      <dsp:nvSpPr>
        <dsp:cNvPr id="0" name=""/>
        <dsp:cNvSpPr/>
      </dsp:nvSpPr>
      <dsp:spPr>
        <a:xfrm>
          <a:off x="68157" y="174094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EAA4C-685B-453D-9D1A-AAAAEA54F03D}">
      <dsp:nvSpPr>
        <dsp:cNvPr id="0" name=""/>
        <dsp:cNvSpPr/>
      </dsp:nvSpPr>
      <dsp:spPr>
        <a:xfrm>
          <a:off x="778318" y="928468"/>
          <a:ext cx="8081624" cy="4639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283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Проектировать и развивать организационную культуру;</a:t>
          </a:r>
          <a:endParaRPr lang="ru-RU" sz="1600" kern="1200" dirty="0"/>
        </a:p>
      </dsp:txBody>
      <dsp:txXfrm>
        <a:off x="778318" y="928468"/>
        <a:ext cx="8081624" cy="463978"/>
      </dsp:txXfrm>
    </dsp:sp>
    <dsp:sp modelId="{011A205D-E9AA-4126-BCDD-86258F8DBDDF}">
      <dsp:nvSpPr>
        <dsp:cNvPr id="0" name=""/>
        <dsp:cNvSpPr/>
      </dsp:nvSpPr>
      <dsp:spPr>
        <a:xfrm>
          <a:off x="488331" y="870470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985F7-2F73-4E9C-9F66-CBDF1435AA97}">
      <dsp:nvSpPr>
        <dsp:cNvPr id="0" name=""/>
        <dsp:cNvSpPr/>
      </dsp:nvSpPr>
      <dsp:spPr>
        <a:xfrm>
          <a:off x="1008571" y="1624334"/>
          <a:ext cx="7851371" cy="4639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283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Анализировать целевой рынок, находить точки роста и планировать долгосрочное развитие компании</a:t>
          </a:r>
          <a:endParaRPr lang="ru-RU" sz="1600" kern="1200" dirty="0"/>
        </a:p>
      </dsp:txBody>
      <dsp:txXfrm>
        <a:off x="1008571" y="1624334"/>
        <a:ext cx="7851371" cy="463978"/>
      </dsp:txXfrm>
    </dsp:sp>
    <dsp:sp modelId="{368895E1-BB80-4149-8910-08A2830545DE}">
      <dsp:nvSpPr>
        <dsp:cNvPr id="0" name=""/>
        <dsp:cNvSpPr/>
      </dsp:nvSpPr>
      <dsp:spPr>
        <a:xfrm>
          <a:off x="718585" y="1566336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78717-83A3-4A11-9CED-4FB0221AFC52}">
      <dsp:nvSpPr>
        <dsp:cNvPr id="0" name=""/>
        <dsp:cNvSpPr/>
      </dsp:nvSpPr>
      <dsp:spPr>
        <a:xfrm>
          <a:off x="1082089" y="2320710"/>
          <a:ext cx="7777853" cy="4639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283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Разрабатывать технологии отбора, мотивации и развития персонала в компании;</a:t>
          </a:r>
          <a:endParaRPr lang="ru-RU" sz="1600" kern="1200" dirty="0"/>
        </a:p>
      </dsp:txBody>
      <dsp:txXfrm>
        <a:off x="1082089" y="2320710"/>
        <a:ext cx="7777853" cy="463978"/>
      </dsp:txXfrm>
    </dsp:sp>
    <dsp:sp modelId="{0FF6C1D5-FD70-4E74-8091-63BFAE994426}">
      <dsp:nvSpPr>
        <dsp:cNvPr id="0" name=""/>
        <dsp:cNvSpPr/>
      </dsp:nvSpPr>
      <dsp:spPr>
        <a:xfrm>
          <a:off x="792102" y="2262713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8FE1B-1F86-46F1-BF89-C2CA5A1963C9}">
      <dsp:nvSpPr>
        <dsp:cNvPr id="0" name=""/>
        <dsp:cNvSpPr/>
      </dsp:nvSpPr>
      <dsp:spPr>
        <a:xfrm>
          <a:off x="1008571" y="3017087"/>
          <a:ext cx="7851371" cy="4639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283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Связывать стратегию и реальную </a:t>
          </a:r>
          <a:r>
            <a:rPr lang="ru-RU" sz="1600" kern="1200" dirty="0" smtClean="0"/>
            <a:t>деятельность через управление проектами;</a:t>
          </a:r>
          <a:endParaRPr lang="ru-RU" sz="1600" kern="1200" dirty="0"/>
        </a:p>
      </dsp:txBody>
      <dsp:txXfrm>
        <a:off x="1008571" y="3017087"/>
        <a:ext cx="7851371" cy="463978"/>
      </dsp:txXfrm>
    </dsp:sp>
    <dsp:sp modelId="{5481AF49-176C-4D8D-92A2-8CA235EAE651}">
      <dsp:nvSpPr>
        <dsp:cNvPr id="0" name=""/>
        <dsp:cNvSpPr/>
      </dsp:nvSpPr>
      <dsp:spPr>
        <a:xfrm>
          <a:off x="718585" y="2959089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E3CC9-6D77-4863-9DEC-F3302DB974A3}">
      <dsp:nvSpPr>
        <dsp:cNvPr id="0" name=""/>
        <dsp:cNvSpPr/>
      </dsp:nvSpPr>
      <dsp:spPr>
        <a:xfrm>
          <a:off x="778318" y="3712953"/>
          <a:ext cx="8081624" cy="463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283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Оптимизировать бизнес-процессы и устранять потери в </a:t>
          </a:r>
          <a:r>
            <a:rPr lang="ru-RU" sz="1600" kern="1200" dirty="0" smtClean="0"/>
            <a:t>операционной </a:t>
          </a:r>
          <a:r>
            <a:rPr lang="ru-RU" sz="1600" kern="1200" dirty="0" smtClean="0"/>
            <a:t>деятельности</a:t>
          </a:r>
          <a:r>
            <a:rPr lang="en-US" sz="1600" kern="1200" dirty="0" smtClean="0"/>
            <a:t> </a:t>
          </a:r>
          <a:r>
            <a:rPr lang="ru-RU" sz="1600" kern="1200" dirty="0" smtClean="0"/>
            <a:t>компании</a:t>
          </a:r>
          <a:endParaRPr lang="ru-RU" sz="1600" kern="1200" dirty="0"/>
        </a:p>
      </dsp:txBody>
      <dsp:txXfrm>
        <a:off x="778318" y="3712953"/>
        <a:ext cx="8081624" cy="463978"/>
      </dsp:txXfrm>
    </dsp:sp>
    <dsp:sp modelId="{00DE14B6-EDF8-4A7E-AA38-9CF4F47B490E}">
      <dsp:nvSpPr>
        <dsp:cNvPr id="0" name=""/>
        <dsp:cNvSpPr/>
      </dsp:nvSpPr>
      <dsp:spPr>
        <a:xfrm>
          <a:off x="488331" y="3654955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822A7-5AE9-47CB-9DC1-443DBEE2920D}">
      <dsp:nvSpPr>
        <dsp:cNvPr id="0" name=""/>
        <dsp:cNvSpPr/>
      </dsp:nvSpPr>
      <dsp:spPr>
        <a:xfrm>
          <a:off x="358143" y="4409329"/>
          <a:ext cx="8501799" cy="4639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283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Проводить маркетинговые исследования, разрабатывать программы </a:t>
          </a:r>
          <a:r>
            <a:rPr lang="ru-RU" sz="1600" kern="1200" dirty="0" smtClean="0"/>
            <a:t>продвижения</a:t>
          </a:r>
          <a:endParaRPr lang="ru-RU" sz="1600" kern="1200" dirty="0"/>
        </a:p>
      </dsp:txBody>
      <dsp:txXfrm>
        <a:off x="358143" y="4409329"/>
        <a:ext cx="8501799" cy="463978"/>
      </dsp:txXfrm>
    </dsp:sp>
    <dsp:sp modelId="{BB9072E5-B63B-4B3C-9B5B-E2D109FAE9F4}">
      <dsp:nvSpPr>
        <dsp:cNvPr id="0" name=""/>
        <dsp:cNvSpPr/>
      </dsp:nvSpPr>
      <dsp:spPr>
        <a:xfrm>
          <a:off x="68157" y="4351332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6174C-D5A5-46BA-B471-F960B5F64DDF}">
      <dsp:nvSpPr>
        <dsp:cNvPr id="0" name=""/>
        <dsp:cNvSpPr/>
      </dsp:nvSpPr>
      <dsp:spPr>
        <a:xfrm>
          <a:off x="2084982" y="-116302"/>
          <a:ext cx="4625691" cy="4625691"/>
        </a:xfrm>
        <a:prstGeom prst="circularArrow">
          <a:avLst>
            <a:gd name="adj1" fmla="val 4668"/>
            <a:gd name="adj2" fmla="val 272909"/>
            <a:gd name="adj3" fmla="val 12870868"/>
            <a:gd name="adj4" fmla="val 18003980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7017D-EDB1-4DED-864F-59E3C32C8AAA}">
      <dsp:nvSpPr>
        <dsp:cNvPr id="0" name=""/>
        <dsp:cNvSpPr/>
      </dsp:nvSpPr>
      <dsp:spPr>
        <a:xfrm>
          <a:off x="2873190" y="635"/>
          <a:ext cx="3049275" cy="15246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Общий менеджмент и разработка управленческих решений</a:t>
          </a:r>
          <a:endParaRPr lang="ru-RU" sz="2000" kern="1200" dirty="0"/>
        </a:p>
      </dsp:txBody>
      <dsp:txXfrm>
        <a:off x="2947617" y="75062"/>
        <a:ext cx="2900421" cy="1375783"/>
      </dsp:txXfrm>
    </dsp:sp>
    <dsp:sp modelId="{9907A85C-4DDF-4238-9753-069DD7DE8264}">
      <dsp:nvSpPr>
        <dsp:cNvPr id="0" name=""/>
        <dsp:cNvSpPr/>
      </dsp:nvSpPr>
      <dsp:spPr>
        <a:xfrm>
          <a:off x="4534121" y="1661566"/>
          <a:ext cx="3049275" cy="15246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Организационное поведение и управление человеческими ресурсами </a:t>
          </a:r>
          <a:endParaRPr lang="ru-RU" sz="2000" kern="1200" dirty="0"/>
        </a:p>
      </dsp:txBody>
      <dsp:txXfrm>
        <a:off x="4608548" y="1735993"/>
        <a:ext cx="2900421" cy="1375783"/>
      </dsp:txXfrm>
    </dsp:sp>
    <dsp:sp modelId="{323C8918-407C-4055-B94C-5DDCC1F5A2A7}">
      <dsp:nvSpPr>
        <dsp:cNvPr id="0" name=""/>
        <dsp:cNvSpPr/>
      </dsp:nvSpPr>
      <dsp:spPr>
        <a:xfrm>
          <a:off x="2873190" y="3322497"/>
          <a:ext cx="3049275" cy="15246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Основы стратегического </a:t>
          </a:r>
          <a:r>
            <a:rPr lang="ru-RU" sz="2000" kern="1200" dirty="0" smtClean="0"/>
            <a:t>менеджмента и маркетинга</a:t>
          </a:r>
          <a:endParaRPr lang="ru-RU" sz="2000" kern="1200" dirty="0"/>
        </a:p>
      </dsp:txBody>
      <dsp:txXfrm>
        <a:off x="2947617" y="3396924"/>
        <a:ext cx="2900421" cy="1375783"/>
      </dsp:txXfrm>
    </dsp:sp>
    <dsp:sp modelId="{BDA1B341-8B9E-4042-A5E4-9E77C2B2296B}">
      <dsp:nvSpPr>
        <dsp:cNvPr id="0" name=""/>
        <dsp:cNvSpPr/>
      </dsp:nvSpPr>
      <dsp:spPr>
        <a:xfrm>
          <a:off x="1212260" y="1661566"/>
          <a:ext cx="3049275" cy="15246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Операционный менеджмент и </a:t>
          </a:r>
          <a:r>
            <a:rPr lang="ru-RU" sz="2000" kern="1200" dirty="0" smtClean="0"/>
            <a:t>проектное управление</a:t>
          </a:r>
          <a:endParaRPr lang="ru-RU" sz="2000" kern="1200" dirty="0"/>
        </a:p>
      </dsp:txBody>
      <dsp:txXfrm>
        <a:off x="1286687" y="1735993"/>
        <a:ext cx="2900421" cy="1375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9D68A-3628-4C56-AFE4-3CA8E8B0BD21}">
      <dsp:nvSpPr>
        <dsp:cNvPr id="0" name=""/>
        <dsp:cNvSpPr/>
      </dsp:nvSpPr>
      <dsp:spPr>
        <a:xfrm>
          <a:off x="0" y="0"/>
          <a:ext cx="1358899" cy="13588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5BBCF-0548-4960-B674-2CB017DDC612}">
      <dsp:nvSpPr>
        <dsp:cNvPr id="0" name=""/>
        <dsp:cNvSpPr/>
      </dsp:nvSpPr>
      <dsp:spPr>
        <a:xfrm>
          <a:off x="679449" y="0"/>
          <a:ext cx="5692775" cy="1358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Общий менеджмент и разработка управленческих решений</a:t>
          </a:r>
          <a:endParaRPr lang="ru-RU" sz="3200" b="1" kern="1200" dirty="0"/>
        </a:p>
      </dsp:txBody>
      <dsp:txXfrm>
        <a:off x="679449" y="0"/>
        <a:ext cx="5692775" cy="13588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9D68A-3628-4C56-AFE4-3CA8E8B0BD21}">
      <dsp:nvSpPr>
        <dsp:cNvPr id="0" name=""/>
        <dsp:cNvSpPr/>
      </dsp:nvSpPr>
      <dsp:spPr>
        <a:xfrm>
          <a:off x="0" y="0"/>
          <a:ext cx="1358899" cy="135889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5BBCF-0548-4960-B674-2CB017DDC612}">
      <dsp:nvSpPr>
        <dsp:cNvPr id="0" name=""/>
        <dsp:cNvSpPr/>
      </dsp:nvSpPr>
      <dsp:spPr>
        <a:xfrm>
          <a:off x="679449" y="0"/>
          <a:ext cx="5235576" cy="1358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Организационное поведение и управление человеческими ресурсами </a:t>
          </a:r>
          <a:endParaRPr lang="ru-RU" sz="3200" b="1" kern="1200" dirty="0"/>
        </a:p>
      </dsp:txBody>
      <dsp:txXfrm>
        <a:off x="679449" y="0"/>
        <a:ext cx="5235576" cy="1358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9D68A-3628-4C56-AFE4-3CA8E8B0BD21}">
      <dsp:nvSpPr>
        <dsp:cNvPr id="0" name=""/>
        <dsp:cNvSpPr/>
      </dsp:nvSpPr>
      <dsp:spPr>
        <a:xfrm>
          <a:off x="0" y="0"/>
          <a:ext cx="1358899" cy="135889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5BBCF-0548-4960-B674-2CB017DDC612}">
      <dsp:nvSpPr>
        <dsp:cNvPr id="0" name=""/>
        <dsp:cNvSpPr/>
      </dsp:nvSpPr>
      <dsp:spPr>
        <a:xfrm>
          <a:off x="679449" y="0"/>
          <a:ext cx="4984750" cy="1358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Основы стратегического </a:t>
          </a:r>
          <a:r>
            <a:rPr lang="ru-RU" sz="2800" b="1" kern="1200" dirty="0" smtClean="0"/>
            <a:t>менеджмента и маркетинга</a:t>
          </a:r>
          <a:endParaRPr lang="ru-RU" sz="3200" b="1" kern="1200" dirty="0"/>
        </a:p>
      </dsp:txBody>
      <dsp:txXfrm>
        <a:off x="679449" y="0"/>
        <a:ext cx="4984750" cy="13588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9D68A-3628-4C56-AFE4-3CA8E8B0BD21}">
      <dsp:nvSpPr>
        <dsp:cNvPr id="0" name=""/>
        <dsp:cNvSpPr/>
      </dsp:nvSpPr>
      <dsp:spPr>
        <a:xfrm>
          <a:off x="0" y="0"/>
          <a:ext cx="1358899" cy="135889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5BBCF-0548-4960-B674-2CB017DDC612}">
      <dsp:nvSpPr>
        <dsp:cNvPr id="0" name=""/>
        <dsp:cNvSpPr/>
      </dsp:nvSpPr>
      <dsp:spPr>
        <a:xfrm>
          <a:off x="679449" y="0"/>
          <a:ext cx="5235576" cy="1358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Операционный менеджмент и </a:t>
          </a:r>
          <a:r>
            <a:rPr lang="ru-RU" sz="2800" b="1" kern="1200" dirty="0" smtClean="0"/>
            <a:t>проектное управление</a:t>
          </a:r>
          <a:endParaRPr lang="ru-RU" sz="3200" b="1" kern="1200" dirty="0"/>
        </a:p>
      </dsp:txBody>
      <dsp:txXfrm>
        <a:off x="679449" y="0"/>
        <a:ext cx="5235576" cy="1358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72726-8275-4FEA-B95F-16440A03E34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ADBB8-28D1-4A3A-B9A4-32D720F95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0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ADAD2-B3ED-4436-ADE1-F67637E59A89}" type="datetime1">
              <a:rPr lang="en-US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E763D-1A91-400F-9FE6-D561AB8CF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FB72F8-216A-4686-B664-BC532EC4E0C4}" type="datetime1">
              <a:rPr lang="en-US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5E7A6-ADB9-47E3-BE1F-7AF520E985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A88C9F-8750-403F-BE51-41AABB5862D3}" type="datetime1">
              <a:rPr lang="en-US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F7A56-2117-47F0-AF01-61EDFFAAB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268" y="274638"/>
            <a:ext cx="7324531" cy="84503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5E183-6D5B-48B6-B231-4D1CE3FE7E80}" type="datetime1">
              <a:rPr lang="en-US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BEA12-48F7-40D8-B590-2398D4E21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D9AFC-4ECB-439A-B34F-614A3DA7B530}" type="datetime1">
              <a:rPr lang="en-US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48161-D661-41A2-A353-34E7FA32BA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19061-BE62-490A-AC04-71EDA82E6FFB}" type="datetime1">
              <a:rPr lang="en-US"/>
              <a:pPr/>
              <a:t>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9AA17-5F66-44D1-9403-A57AC555F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0A4C6-C033-4201-B5E4-7A9EA08BBA02}" type="datetime1">
              <a:rPr lang="en-US"/>
              <a:pPr/>
              <a:t>2/26/2016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765DA-C410-4482-9898-6E59CC130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D8521-BEB1-4283-B6CF-4E478BC655A5}" type="datetime1">
              <a:rPr lang="en-US"/>
              <a:pPr/>
              <a:t>2/26/2016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88B03-33F2-427C-82A1-1BA69BD5A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17749-BF53-4207-98B6-736A6453D9C1}" type="datetime1">
              <a:rPr lang="en-US"/>
              <a:pPr/>
              <a:t>2/26/2016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36E9-85BA-4B86-AF17-6D634DFAEB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DD2B60-A992-4A36-81F4-4B82A48DCD47}" type="datetime1">
              <a:rPr lang="en-US"/>
              <a:pPr/>
              <a:t>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B3D3F-6FDD-46D6-8353-F4EB5664B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CD18B-0EEA-43D7-BDCF-D6846A9444F8}" type="datetime1">
              <a:rPr lang="en-US"/>
              <a:pPr/>
              <a:t>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8FF1D-4A0E-4DC5-AC92-7210971AB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AEE8336-6669-4D57-853F-2568543331BD}" type="datetime1">
              <a:rPr lang="en-US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40CB177-911D-4374-BB2E-4E0D05CF94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Higher School of </a:t>
            </a:r>
            <a:r>
              <a:rPr lang="ru-RU" sz="800" dirty="0" smtClean="0">
                <a:solidFill>
                  <a:schemeClr val="bg1"/>
                </a:solidFill>
              </a:rPr>
              <a:t>Economics, </a:t>
            </a:r>
            <a:r>
              <a:rPr lang="en-US" sz="800" dirty="0" smtClean="0">
                <a:solidFill>
                  <a:schemeClr val="bg1"/>
                </a:solidFill>
              </a:rPr>
              <a:t>Perm</a:t>
            </a:r>
            <a:r>
              <a:rPr lang="ru-RU" sz="800" dirty="0" smtClean="0">
                <a:solidFill>
                  <a:schemeClr val="bg1"/>
                </a:solidFill>
              </a:rPr>
              <a:t>, </a:t>
            </a:r>
            <a:r>
              <a:rPr lang="ru-RU" sz="800" dirty="0" smtClean="0">
                <a:solidFill>
                  <a:schemeClr val="bg1"/>
                </a:solidFill>
              </a:rPr>
              <a:t>2016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www.perm.hse.ru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85564718"/>
              </p:ext>
            </p:extLst>
          </p:nvPr>
        </p:nvGraphicFramePr>
        <p:xfrm>
          <a:off x="368300" y="2781300"/>
          <a:ext cx="9677400" cy="165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98304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98" y="2513760"/>
            <a:ext cx="2560643" cy="2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93379" y="283641"/>
            <a:ext cx="8014446" cy="63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4300" b="1" dirty="0" smtClean="0"/>
              <a:t>Спасибо за внимание</a:t>
            </a:r>
            <a:endParaRPr lang="ru-RU" sz="4300" b="1" dirty="0"/>
          </a:p>
        </p:txBody>
      </p:sp>
    </p:spTree>
    <p:extLst>
      <p:ext uri="{BB962C8B-B14F-4D97-AF65-F5344CB8AC3E}">
        <p14:creationId xmlns:p14="http://schemas.microsoft.com/office/powerpoint/2010/main" val="30425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268" y="187554"/>
            <a:ext cx="7324531" cy="845035"/>
          </a:xfrm>
        </p:spPr>
        <p:txBody>
          <a:bodyPr/>
          <a:lstStyle/>
          <a:p>
            <a:r>
              <a:rPr lang="ru-RU" dirty="0" smtClean="0"/>
              <a:t>Для чего нужен </a:t>
            </a:r>
            <a:r>
              <a:rPr lang="ru-RU" dirty="0" err="1" smtClean="0"/>
              <a:t>майнор</a:t>
            </a:r>
            <a:r>
              <a:rPr lang="ru-RU" dirty="0" smtClean="0"/>
              <a:t> по менеджменту</a:t>
            </a:r>
            <a:endParaRPr lang="ru-RU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25404" y="2600291"/>
            <a:ext cx="2554727" cy="84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Академический руководитель программы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Дмитрий Артемьев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0" y="1266971"/>
            <a:ext cx="1395509" cy="1425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3099" y="1406671"/>
            <a:ext cx="64368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/>
              <a:t>Множество </a:t>
            </a:r>
            <a:r>
              <a:rPr lang="ru-RU" sz="1700" dirty="0"/>
              <a:t>историй успеха в бизнесе объясняется грамотным управлением и наоборот, чаще всего, причины кризиса компаний, провала проектов связаны с ошибками и просчетами в менеджменте.</a:t>
            </a:r>
            <a:r>
              <a:rPr lang="ru-RU" sz="1700" dirty="0" smtClean="0"/>
              <a:t>   </a:t>
            </a:r>
          </a:p>
          <a:p>
            <a:pPr algn="just"/>
            <a:endParaRPr lang="ru-RU" sz="1700" dirty="0"/>
          </a:p>
          <a:p>
            <a:pPr algn="just"/>
            <a:r>
              <a:rPr lang="ru-RU" sz="1700" dirty="0" smtClean="0"/>
              <a:t>Наш </a:t>
            </a:r>
            <a:r>
              <a:rPr lang="ru-RU" sz="1700" dirty="0" err="1" smtClean="0"/>
              <a:t>майнор</a:t>
            </a:r>
            <a:r>
              <a:rPr lang="ru-RU" sz="1700" dirty="0" smtClean="0"/>
              <a:t> включает связанные между собой дисциплины, изучение которых дает общее представление </a:t>
            </a:r>
            <a:r>
              <a:rPr lang="ru-RU" sz="1700" dirty="0"/>
              <a:t>и формирует базовые </a:t>
            </a:r>
            <a:r>
              <a:rPr lang="ru-RU" sz="1700" dirty="0" smtClean="0"/>
              <a:t>навыки для решения актуальных бизнес-задач, связанных </a:t>
            </a:r>
            <a:r>
              <a:rPr lang="ru-RU" sz="1700" dirty="0"/>
              <a:t>с долгосрочным развитием компании, усилением ее конкурентоспособности, эффективным использованием всех видов ресурсов и достижением целей своей </a:t>
            </a:r>
            <a:r>
              <a:rPr lang="ru-RU" sz="1700" dirty="0" smtClean="0"/>
              <a:t>деятельности.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41059273"/>
              </p:ext>
            </p:extLst>
          </p:nvPr>
        </p:nvGraphicFramePr>
        <p:xfrm>
          <a:off x="1519599" y="4788434"/>
          <a:ext cx="8409276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2" y="3607334"/>
            <a:ext cx="1217964" cy="1447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-50804" y="4978935"/>
            <a:ext cx="2717804" cy="112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Руководитель департамента менеджмента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Ирина </a:t>
            </a:r>
            <a:r>
              <a:rPr lang="ru-RU" sz="1600" dirty="0" err="1" smtClean="0">
                <a:solidFill>
                  <a:schemeClr val="tx2"/>
                </a:solidFill>
              </a:rPr>
              <a:t>Шафранская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228" y="296341"/>
            <a:ext cx="7730471" cy="63475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Комплексное представление о том, как: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5588999"/>
              </p:ext>
            </p:extLst>
          </p:nvPr>
        </p:nvGraphicFramePr>
        <p:xfrm>
          <a:off x="101600" y="1270000"/>
          <a:ext cx="89281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9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268" y="185738"/>
            <a:ext cx="7324531" cy="845035"/>
          </a:xfrm>
        </p:spPr>
        <p:txBody>
          <a:bodyPr/>
          <a:lstStyle/>
          <a:p>
            <a:r>
              <a:rPr lang="ru-RU" dirty="0" smtClean="0"/>
              <a:t>Структура </a:t>
            </a:r>
            <a:r>
              <a:rPr lang="ru-RU" dirty="0" err="1" smtClean="0"/>
              <a:t>майнора</a:t>
            </a:r>
            <a:r>
              <a:rPr lang="ru-RU" dirty="0" smtClean="0"/>
              <a:t> по менеджменту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901283"/>
              </p:ext>
            </p:extLst>
          </p:nvPr>
        </p:nvGraphicFramePr>
        <p:xfrm>
          <a:off x="130629" y="1422400"/>
          <a:ext cx="8795657" cy="484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8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268" y="198438"/>
            <a:ext cx="7324531" cy="845035"/>
          </a:xfrm>
        </p:spPr>
        <p:txBody>
          <a:bodyPr/>
          <a:lstStyle/>
          <a:p>
            <a:r>
              <a:rPr lang="ru-RU" sz="4000" dirty="0" smtClean="0"/>
              <a:t>Дисциплина 2 курса (1 семестр)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5981" y="2943225"/>
            <a:ext cx="6156419" cy="1577975"/>
          </a:xfrm>
        </p:spPr>
        <p:txBody>
          <a:bodyPr/>
          <a:lstStyle/>
          <a:p>
            <a:pPr lvl="0" algn="just"/>
            <a:r>
              <a:rPr lang="ru-RU" sz="1800" dirty="0" smtClean="0"/>
              <a:t>Представление организации </a:t>
            </a:r>
            <a:r>
              <a:rPr lang="ru-RU" sz="1800" dirty="0"/>
              <a:t>как открытой системы, ключевых концепций менеджмента и главных функций управления</a:t>
            </a:r>
            <a:r>
              <a:rPr lang="ru-RU" sz="1800" dirty="0" smtClean="0"/>
              <a:t>;</a:t>
            </a:r>
          </a:p>
          <a:p>
            <a:pPr lvl="0" algn="just"/>
            <a:r>
              <a:rPr lang="ru-RU" sz="1800" dirty="0" smtClean="0"/>
              <a:t>Понимание того, как устроена компания, ключевых этапов ее развития, управленческих ролей в каждом периоде;</a:t>
            </a:r>
            <a:endParaRPr lang="ru-RU" sz="1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14162643"/>
              </p:ext>
            </p:extLst>
          </p:nvPr>
        </p:nvGraphicFramePr>
        <p:xfrm>
          <a:off x="2670174" y="1351205"/>
          <a:ext cx="6372225" cy="135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2386303" y="1756118"/>
            <a:ext cx="1355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2 курс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(1 семестр)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14300" y="3295135"/>
            <a:ext cx="2771681" cy="84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Святослав Юрьевич </a:t>
            </a:r>
            <a:r>
              <a:rPr lang="ru-RU" sz="1600" b="1" dirty="0" err="1" smtClean="0">
                <a:solidFill>
                  <a:schemeClr val="tx2"/>
                </a:solidFill>
              </a:rPr>
              <a:t>Ховаев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Преподаватель департамента менеджмента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4000" y="4686300"/>
            <a:ext cx="86868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Сбор и анализ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управленческой информации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для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принятия оптимальных решений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Индивидуальные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и коллективные технологии выработки управленческих решений;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Анализ сценариев и эффектов от принятия управленческих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решений.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4" y="1481245"/>
            <a:ext cx="1638732" cy="17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3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340" y="185738"/>
            <a:ext cx="7643860" cy="845035"/>
          </a:xfrm>
        </p:spPr>
        <p:txBody>
          <a:bodyPr/>
          <a:lstStyle/>
          <a:p>
            <a:r>
              <a:rPr lang="ru-RU" sz="4000" dirty="0" smtClean="0"/>
              <a:t>Дисциплина 2 курса (2 семестр)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7200" y="3059671"/>
            <a:ext cx="6108700" cy="1779030"/>
          </a:xfrm>
        </p:spPr>
        <p:txBody>
          <a:bodyPr/>
          <a:lstStyle/>
          <a:p>
            <a:pPr lvl="0" algn="just"/>
            <a:r>
              <a:rPr lang="ru-RU" sz="1800" dirty="0" smtClean="0"/>
              <a:t>Личность и групповая динамика в организации;</a:t>
            </a:r>
          </a:p>
          <a:p>
            <a:pPr lvl="0" algn="just"/>
            <a:r>
              <a:rPr lang="ru-RU" sz="1800" dirty="0"/>
              <a:t>Лидерство и руководство в </a:t>
            </a:r>
            <a:r>
              <a:rPr lang="ru-RU" sz="1800" dirty="0" smtClean="0"/>
              <a:t>организации;</a:t>
            </a:r>
          </a:p>
          <a:p>
            <a:pPr lvl="0" algn="just"/>
            <a:r>
              <a:rPr lang="ru-RU" sz="1800" dirty="0" smtClean="0"/>
              <a:t>Коммуникации </a:t>
            </a:r>
            <a:r>
              <a:rPr lang="ru-RU" sz="1800" dirty="0"/>
              <a:t>в </a:t>
            </a:r>
            <a:r>
              <a:rPr lang="ru-RU" sz="1800" dirty="0" smtClean="0"/>
              <a:t>организации;</a:t>
            </a:r>
          </a:p>
          <a:p>
            <a:pPr lvl="0" algn="just"/>
            <a:r>
              <a:rPr lang="ru-RU" sz="1800" dirty="0" smtClean="0"/>
              <a:t>Создание, поддержание и изменение культуры в организации;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31341789"/>
              </p:ext>
            </p:extLst>
          </p:nvPr>
        </p:nvGraphicFramePr>
        <p:xfrm>
          <a:off x="3038475" y="1527467"/>
          <a:ext cx="5915026" cy="135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2716503" y="1932380"/>
            <a:ext cx="1355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2 курс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(2 </a:t>
            </a:r>
            <a:r>
              <a:rPr lang="ru-RU" sz="1600" b="1" dirty="0">
                <a:solidFill>
                  <a:schemeClr val="bg1"/>
                </a:solidFill>
              </a:rPr>
              <a:t>семестр)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0375" y="4692105"/>
            <a:ext cx="610552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Управление конфликтами и стрессами в организации;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Организационное развитие и изменения в организации;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Персонал как ключевой ресурс в компании;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Стимулирование и мотивация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персонала.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2794987"/>
            <a:ext cx="2873277" cy="88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err="1" smtClean="0">
                <a:solidFill>
                  <a:schemeClr val="tx2"/>
                </a:solidFill>
              </a:rPr>
              <a:t>Исопескуль</a:t>
            </a:r>
            <a:r>
              <a:rPr lang="ru-RU" sz="1600" b="1" dirty="0" smtClean="0">
                <a:solidFill>
                  <a:schemeClr val="tx2"/>
                </a:solidFill>
              </a:rPr>
              <a:t> Ольга Юрьевна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к.э.н., доцент департамента </a:t>
            </a:r>
            <a:r>
              <a:rPr lang="ru-RU" sz="1600" dirty="0" smtClean="0">
                <a:solidFill>
                  <a:schemeClr val="tx2"/>
                </a:solidFill>
              </a:rPr>
              <a:t>менеджмента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" y="1527467"/>
            <a:ext cx="1207306" cy="126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0" y="3803105"/>
            <a:ext cx="14382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123923" y="5324570"/>
            <a:ext cx="2873277" cy="88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Краснов Алексей Витальевич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к.э.н., доцент департамента </a:t>
            </a:r>
            <a:r>
              <a:rPr lang="ru-RU" sz="1600" dirty="0" smtClean="0">
                <a:solidFill>
                  <a:schemeClr val="tx2"/>
                </a:solidFill>
              </a:rPr>
              <a:t>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8309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Дисциплина 3 курса (1 семестр)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1300" y="2828925"/>
            <a:ext cx="6172200" cy="2657475"/>
          </a:xfrm>
        </p:spPr>
        <p:txBody>
          <a:bodyPr/>
          <a:lstStyle/>
          <a:p>
            <a:pPr lvl="0"/>
            <a:r>
              <a:rPr lang="ru-RU" sz="1800" dirty="0"/>
              <a:t>Видение рынка, целеполагание, диагностика бизнес-окружения, создание конкурентоспособных бизнес-моделей и стратегий; </a:t>
            </a:r>
          </a:p>
          <a:p>
            <a:pPr lvl="0"/>
            <a:r>
              <a:rPr lang="ru-RU" sz="1800" dirty="0"/>
              <a:t>Понимание ключевых и потенциальных потребителей их поведения, </a:t>
            </a:r>
          </a:p>
          <a:p>
            <a:pPr lvl="0"/>
            <a:r>
              <a:rPr lang="ru-RU" sz="1800" dirty="0"/>
              <a:t>Анализ конкурентов как основа стратегического развития компании;</a:t>
            </a:r>
          </a:p>
          <a:p>
            <a:pPr lvl="0"/>
            <a:r>
              <a:rPr lang="ru-RU" sz="1800" dirty="0"/>
              <a:t>Организация и проведение маркетинговых исследований;</a:t>
            </a:r>
          </a:p>
          <a:p>
            <a:pPr lvl="0"/>
            <a:r>
              <a:rPr lang="ru-RU" sz="1800" dirty="0"/>
              <a:t>Реклама и продвижение;</a:t>
            </a:r>
          </a:p>
          <a:p>
            <a:r>
              <a:rPr lang="ru-RU" sz="1800" dirty="0"/>
              <a:t>Инновационные стратегии: создание и внедрение инноваций как драйвер изменений</a:t>
            </a:r>
            <a:endParaRPr lang="ru-RU" sz="1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3021336"/>
              </p:ext>
            </p:extLst>
          </p:nvPr>
        </p:nvGraphicFramePr>
        <p:xfrm>
          <a:off x="2997200" y="1421200"/>
          <a:ext cx="5664200" cy="135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2678979" y="1827313"/>
            <a:ext cx="1355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 курс 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(1 </a:t>
            </a:r>
            <a:r>
              <a:rPr lang="ru-RU" sz="1600" b="1" dirty="0">
                <a:solidFill>
                  <a:schemeClr val="bg1"/>
                </a:solidFill>
              </a:rPr>
              <a:t>семестр)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-4" y="5334535"/>
            <a:ext cx="2959104" cy="112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tx2"/>
                </a:solidFill>
              </a:rPr>
              <a:t>Ирина Николаевна </a:t>
            </a:r>
            <a:r>
              <a:rPr lang="ru-RU" sz="1600" b="1" dirty="0" err="1">
                <a:solidFill>
                  <a:schemeClr val="tx2"/>
                </a:solidFill>
              </a:rPr>
              <a:t>Шафранская</a:t>
            </a:r>
            <a:endParaRPr lang="ru-RU" sz="16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к.э.н. руководитель департамента менеджмента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-168624" y="2639460"/>
            <a:ext cx="3242024" cy="112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tx2"/>
                </a:solidFill>
              </a:rPr>
              <a:t>Дмитрий Владимирович 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600" b="1" dirty="0" err="1" smtClean="0">
                <a:solidFill>
                  <a:schemeClr val="tx2"/>
                </a:solidFill>
              </a:rPr>
              <a:t>Гергерт</a:t>
            </a:r>
            <a:endParaRPr lang="ru-RU" sz="16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к.э.н., </a:t>
            </a:r>
            <a:r>
              <a:rPr lang="ru-RU" sz="1600" dirty="0" smtClean="0">
                <a:solidFill>
                  <a:schemeClr val="tx2"/>
                </a:solidFill>
              </a:rPr>
              <a:t>декан факультета экономики, менеджмента и бизнес-информатики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2" y="1296042"/>
            <a:ext cx="1400134" cy="14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6" y="3987340"/>
            <a:ext cx="1352730" cy="142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9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00" y="236538"/>
            <a:ext cx="7848600" cy="845035"/>
          </a:xfrm>
        </p:spPr>
        <p:txBody>
          <a:bodyPr/>
          <a:lstStyle/>
          <a:p>
            <a:r>
              <a:rPr lang="ru-RU" sz="4000" dirty="0" smtClean="0"/>
              <a:t>Дисциплина 3 курса (2 семестр)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0" y="2994025"/>
            <a:ext cx="6464300" cy="3216275"/>
          </a:xfrm>
        </p:spPr>
        <p:txBody>
          <a:bodyPr/>
          <a:lstStyle/>
          <a:p>
            <a:pPr lvl="0"/>
            <a:r>
              <a:rPr lang="ru-RU" sz="2000" dirty="0"/>
              <a:t>Процессное и проектной управление в компании;</a:t>
            </a:r>
          </a:p>
          <a:p>
            <a:pPr lvl="0"/>
            <a:r>
              <a:rPr lang="ru-RU" sz="2000" dirty="0"/>
              <a:t>Создание, управление и развитие операционных систем производственных компаний и компаний сферы обслуживания;</a:t>
            </a:r>
          </a:p>
          <a:p>
            <a:pPr lvl="0"/>
            <a:r>
              <a:rPr lang="ru-RU" sz="2000" dirty="0"/>
              <a:t>Управление ключевыми бизнес-процессами в компании, их дизайн и оптимизация;</a:t>
            </a:r>
          </a:p>
          <a:p>
            <a:pPr lvl="0"/>
            <a:r>
              <a:rPr lang="ru-RU" sz="2000" dirty="0"/>
              <a:t>Международные стандарты управления проектами;</a:t>
            </a:r>
          </a:p>
          <a:p>
            <a:pPr lvl="0"/>
            <a:r>
              <a:rPr lang="ru-RU" sz="2000" dirty="0"/>
              <a:t>Планирование ресурсов проекта;</a:t>
            </a:r>
          </a:p>
          <a:p>
            <a:r>
              <a:rPr lang="ru-RU" sz="2000" dirty="0"/>
              <a:t>Основы создания новых продуктов/услуг.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20895302"/>
              </p:ext>
            </p:extLst>
          </p:nvPr>
        </p:nvGraphicFramePr>
        <p:xfrm>
          <a:off x="2898774" y="1447800"/>
          <a:ext cx="5915026" cy="135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2576802" y="1852713"/>
            <a:ext cx="1355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 курс 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(2 </a:t>
            </a:r>
            <a:r>
              <a:rPr lang="ru-RU" sz="1600" b="1" dirty="0">
                <a:solidFill>
                  <a:schemeClr val="bg1"/>
                </a:solidFill>
              </a:rPr>
              <a:t>семестр)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-88904" y="2871642"/>
            <a:ext cx="2924178" cy="115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Дмитрий Геннадьевич </a:t>
            </a:r>
            <a:r>
              <a:rPr lang="ru-RU" sz="1600" b="1" dirty="0">
                <a:solidFill>
                  <a:schemeClr val="tx2"/>
                </a:solidFill>
              </a:rPr>
              <a:t>Артемьев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к.э.н., доцент департамента менеджмента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4" y="1219200"/>
            <a:ext cx="1673906" cy="1710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9" y="3937000"/>
            <a:ext cx="1419226" cy="144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-114642" y="5373542"/>
            <a:ext cx="2988016" cy="115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Кожевников Александр Дмитриевич</a:t>
            </a:r>
            <a:endParaRPr lang="ru-RU" sz="16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2"/>
                </a:solidFill>
              </a:rPr>
              <a:t>п</a:t>
            </a:r>
            <a:r>
              <a:rPr lang="ru-RU" sz="1600" dirty="0" smtClean="0">
                <a:solidFill>
                  <a:schemeClr val="tx2"/>
                </a:solidFill>
              </a:rPr>
              <a:t>реподаватель департамента </a:t>
            </a:r>
            <a:r>
              <a:rPr lang="ru-RU" sz="1600" dirty="0" smtClean="0">
                <a:solidFill>
                  <a:schemeClr val="tx2"/>
                </a:solidFill>
              </a:rPr>
              <a:t>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11443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268" y="211138"/>
            <a:ext cx="7324531" cy="845035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16961" y="37095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614070 Пермь</a:t>
            </a:r>
          </a:p>
          <a:p>
            <a:pPr algn="ctr"/>
            <a:r>
              <a:rPr lang="ru-RU" dirty="0"/>
              <a:t>ул. Студенческая, 38, </a:t>
            </a:r>
            <a:r>
              <a:rPr lang="ru-RU" dirty="0" err="1"/>
              <a:t>каб</a:t>
            </a:r>
            <a:r>
              <a:rPr lang="ru-RU" dirty="0"/>
              <a:t>. </a:t>
            </a:r>
            <a:r>
              <a:rPr lang="ru-RU" dirty="0" smtClean="0"/>
              <a:t>409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Телефон: +7 (342) </a:t>
            </a:r>
            <a:r>
              <a:rPr lang="ru-RU" dirty="0" smtClean="0"/>
              <a:t>205-52-24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2948" y="5769570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perm.hse.ru/</a:t>
            </a:r>
            <a:r>
              <a:rPr lang="en-US" dirty="0" err="1" smtClean="0"/>
              <a:t>ba</a:t>
            </a:r>
            <a:r>
              <a:rPr lang="en-US" dirty="0" smtClean="0"/>
              <a:t>/management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67" y="1372885"/>
            <a:ext cx="1308081" cy="13227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qrcoder.ru/code/?http%3A%2F%2Fperm.hse.ru%2Fba%2Fmanagement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51" y="5012060"/>
            <a:ext cx="1544549" cy="15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299949" y="2657262"/>
            <a:ext cx="41988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Академический руководитель</a:t>
            </a:r>
          </a:p>
          <a:p>
            <a:pPr algn="ctr"/>
            <a:r>
              <a:rPr lang="ru-RU" sz="1600" dirty="0"/>
              <a:t>Дмитрий Геннадьевич Артемьев </a:t>
            </a:r>
            <a:endParaRPr lang="ru-RU" sz="1600" dirty="0" smtClean="0"/>
          </a:p>
          <a:p>
            <a:pPr algn="ctr"/>
            <a:r>
              <a:rPr lang="en-US" sz="1600" dirty="0" smtClean="0"/>
              <a:t>dartemev@hse.ru</a:t>
            </a:r>
            <a:endParaRPr lang="ru-RU" sz="16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69" y="1296685"/>
            <a:ext cx="1217964" cy="1447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 bwMode="auto">
          <a:xfrm>
            <a:off x="5118100" y="2655586"/>
            <a:ext cx="3924300" cy="112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1600" b="1" dirty="0">
                <a:latin typeface="Arial" charset="0"/>
                <a:cs typeface="+mn-cs"/>
              </a:rPr>
              <a:t>Руководитель департамента менеджмента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1600" dirty="0" smtClean="0">
                <a:latin typeface="Arial" charset="0"/>
                <a:cs typeface="+mn-cs"/>
              </a:rPr>
              <a:t>Ирина Николаевна </a:t>
            </a:r>
            <a:r>
              <a:rPr lang="ru-RU" sz="1600" dirty="0" err="1" smtClean="0">
                <a:latin typeface="Arial" charset="0"/>
                <a:cs typeface="+mn-cs"/>
              </a:rPr>
              <a:t>Шафранская</a:t>
            </a:r>
            <a:endParaRPr lang="ru-RU" sz="1600" dirty="0" smtClean="0">
              <a:latin typeface="Arial" charset="0"/>
              <a:cs typeface="+mn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1600" dirty="0">
                <a:latin typeface="Arial" charset="0"/>
                <a:cs typeface="+mn-cs"/>
              </a:rPr>
              <a:t>	ishafranskaya@hse.ru</a:t>
            </a:r>
            <a:endParaRPr lang="ru-RU" sz="1600" dirty="0">
              <a:latin typeface="Arial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4951" y="37660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614070 Пермь</a:t>
            </a:r>
          </a:p>
          <a:p>
            <a:pPr algn="ctr"/>
            <a:r>
              <a:rPr lang="ru-RU" dirty="0"/>
              <a:t>ул. Студенческая, 38, </a:t>
            </a:r>
            <a:r>
              <a:rPr lang="ru-RU" dirty="0" err="1"/>
              <a:t>каб</a:t>
            </a:r>
            <a:r>
              <a:rPr lang="ru-RU" dirty="0"/>
              <a:t>. </a:t>
            </a:r>
            <a:r>
              <a:rPr lang="ru-RU" dirty="0" smtClean="0"/>
              <a:t>311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Телефон</a:t>
            </a:r>
            <a:r>
              <a:rPr lang="ru-RU" dirty="0"/>
              <a:t>: +7 (342) </a:t>
            </a:r>
            <a:r>
              <a:rPr lang="ru-RU" dirty="0" smtClean="0"/>
              <a:t>205-52-28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5172</TotalTime>
  <Words>612</Words>
  <Application>Microsoft Office PowerPoint</Application>
  <PresentationFormat>Экран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Для чего нужен майнор по менеджменту</vt:lpstr>
      <vt:lpstr>Комплексное представление о том, как:</vt:lpstr>
      <vt:lpstr>Структура майнора по менеджменту</vt:lpstr>
      <vt:lpstr>Дисциплина 2 курса (1 семестр)</vt:lpstr>
      <vt:lpstr>Дисциплина 2 курса (2 семестр)</vt:lpstr>
      <vt:lpstr>Дисциплина 3 курса (1 семестр)</vt:lpstr>
      <vt:lpstr>Дисциплина 3 курса (2 семестр)</vt:lpstr>
      <vt:lpstr>Контакты</vt:lpstr>
      <vt:lpstr>Спасибо за внимание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1</cp:lastModifiedBy>
  <cp:revision>238</cp:revision>
  <dcterms:created xsi:type="dcterms:W3CDTF">2010-09-30T07:07:58Z</dcterms:created>
  <dcterms:modified xsi:type="dcterms:W3CDTF">2016-02-26T08:03:22Z</dcterms:modified>
</cp:coreProperties>
</file>