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15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5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9" d="100"/>
          <a:sy n="49" d="100"/>
        </p:scale>
        <p:origin x="-3414" y="-14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F113A-4599-436E-A28F-AC6DBD7F5D28}" type="datetimeFigureOut">
              <a:rPr lang="ru-RU" smtClean="0"/>
              <a:t>10.02.2016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7142B-E25A-49EA-9C26-C863C9D79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908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7142B-E25A-49EA-9C26-C863C9D7963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365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60028-7B0E-43FA-B1F6-25F90E47D817}" type="datetimeFigureOut">
              <a:rPr lang="ru-RU" smtClean="0"/>
              <a:t>10.02.2016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D662-F448-453D-A8CA-9EED3DA5E3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80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60028-7B0E-43FA-B1F6-25F90E47D817}" type="datetimeFigureOut">
              <a:rPr lang="ru-RU" smtClean="0"/>
              <a:t>10.02.2016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D662-F448-453D-A8CA-9EED3DA5E3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80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60028-7B0E-43FA-B1F6-25F90E47D817}" type="datetimeFigureOut">
              <a:rPr lang="ru-RU" smtClean="0"/>
              <a:t>10.02.2016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D662-F448-453D-A8CA-9EED3DA5E3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624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60028-7B0E-43FA-B1F6-25F90E47D817}" type="datetimeFigureOut">
              <a:rPr lang="ru-RU" smtClean="0"/>
              <a:t>10.02.2016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D662-F448-453D-A8CA-9EED3DA5E3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08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60028-7B0E-43FA-B1F6-25F90E47D817}" type="datetimeFigureOut">
              <a:rPr lang="ru-RU" smtClean="0"/>
              <a:t>10.02.2016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D662-F448-453D-A8CA-9EED3DA5E3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77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60028-7B0E-43FA-B1F6-25F90E47D817}" type="datetimeFigureOut">
              <a:rPr lang="ru-RU" smtClean="0"/>
              <a:t>10.02.2016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D662-F448-453D-A8CA-9EED3DA5E3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200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60028-7B0E-43FA-B1F6-25F90E47D817}" type="datetimeFigureOut">
              <a:rPr lang="ru-RU" smtClean="0"/>
              <a:t>10.02.2016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D662-F448-453D-A8CA-9EED3DA5E3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48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60028-7B0E-43FA-B1F6-25F90E47D817}" type="datetimeFigureOut">
              <a:rPr lang="ru-RU" smtClean="0"/>
              <a:t>10.02.2016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D662-F448-453D-A8CA-9EED3DA5E3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583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60028-7B0E-43FA-B1F6-25F90E47D817}" type="datetimeFigureOut">
              <a:rPr lang="ru-RU" smtClean="0"/>
              <a:t>10.02.2016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D662-F448-453D-A8CA-9EED3DA5E3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892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60028-7B0E-43FA-B1F6-25F90E47D817}" type="datetimeFigureOut">
              <a:rPr lang="ru-RU" smtClean="0"/>
              <a:t>10.02.2016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D662-F448-453D-A8CA-9EED3DA5E3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951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60028-7B0E-43FA-B1F6-25F90E47D817}" type="datetimeFigureOut">
              <a:rPr lang="ru-RU" smtClean="0"/>
              <a:t>10.02.2016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D662-F448-453D-A8CA-9EED3DA5E3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56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60028-7B0E-43FA-B1F6-25F90E47D817}" type="datetimeFigureOut">
              <a:rPr lang="ru-RU" smtClean="0"/>
              <a:t>10.02.2016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BD662-F448-453D-A8CA-9EED3DA5E3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5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3.jpg"/><Relationship Id="rId7" Type="http://schemas.openxmlformats.org/officeDocument/2006/relationships/image" Target="../media/image77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84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88.jpeg"/><Relationship Id="rId7" Type="http://schemas.openxmlformats.org/officeDocument/2006/relationships/image" Target="../media/image92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g"/><Relationship Id="rId5" Type="http://schemas.openxmlformats.org/officeDocument/2006/relationships/image" Target="../media/image90.jpeg"/><Relationship Id="rId4" Type="http://schemas.openxmlformats.org/officeDocument/2006/relationships/image" Target="../media/image89.jpg"/><Relationship Id="rId9" Type="http://schemas.openxmlformats.org/officeDocument/2006/relationships/image" Target="../media/image9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g"/><Relationship Id="rId5" Type="http://schemas.openxmlformats.org/officeDocument/2006/relationships/image" Target="../media/image98.jpeg"/><Relationship Id="rId4" Type="http://schemas.openxmlformats.org/officeDocument/2006/relationships/image" Target="../media/image9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g"/><Relationship Id="rId3" Type="http://schemas.openxmlformats.org/officeDocument/2006/relationships/image" Target="../media/image104.jpeg"/><Relationship Id="rId7" Type="http://schemas.openxmlformats.org/officeDocument/2006/relationships/image" Target="../media/image108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105.jpg"/><Relationship Id="rId9" Type="http://schemas.openxmlformats.org/officeDocument/2006/relationships/image" Target="../media/image11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g"/><Relationship Id="rId5" Type="http://schemas.openxmlformats.org/officeDocument/2006/relationships/image" Target="../media/image114.jpg"/><Relationship Id="rId4" Type="http://schemas.openxmlformats.org/officeDocument/2006/relationships/image" Target="../media/image11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gif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2817"/>
            <a:ext cx="7772400" cy="1827634"/>
          </a:xfrm>
        </p:spPr>
        <p:txBody>
          <a:bodyPr/>
          <a:lstStyle/>
          <a:p>
            <a:r>
              <a:rPr lang="ru-RU" dirty="0" smtClean="0"/>
              <a:t>Современный мир: государства и политические лидеры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Автор: доктор исторических наук профессор </a:t>
            </a:r>
            <a:r>
              <a:rPr lang="ru-RU" dirty="0" err="1" smtClean="0">
                <a:solidFill>
                  <a:schemeClr val="tx1"/>
                </a:solidFill>
              </a:rPr>
              <a:t>И.В.Кривушин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71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" y="34788"/>
            <a:ext cx="4698369" cy="25181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8" y="2552910"/>
            <a:ext cx="4740154" cy="25069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7" y="4751145"/>
            <a:ext cx="4740154" cy="2106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427984" cy="2849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49995"/>
            <a:ext cx="4404962" cy="27636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313518"/>
            <a:ext cx="4408866" cy="25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9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9" y="18256"/>
            <a:ext cx="2915816" cy="37392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3788" y="-3753"/>
            <a:ext cx="3060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Верховный руководитель Ирана аятолла Али </a:t>
            </a:r>
            <a:r>
              <a:rPr lang="ru-RU" dirty="0" err="1" smtClean="0"/>
              <a:t>Хаменеи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998" y="3386403"/>
            <a:ext cx="2448272" cy="34301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946" y="-614402"/>
            <a:ext cx="3569054" cy="40050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706" y="642578"/>
            <a:ext cx="2726759" cy="16900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301938"/>
            <a:ext cx="3168352" cy="19333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880" y="2469651"/>
            <a:ext cx="2088231" cy="25757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235327"/>
            <a:ext cx="4879302" cy="22119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57520"/>
            <a:ext cx="1835695" cy="31107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34958" y="6447270"/>
            <a:ext cx="339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Президент Ирана Хасан </a:t>
            </a:r>
            <a:r>
              <a:rPr lang="ru-RU" dirty="0" err="1" smtClean="0"/>
              <a:t>Рухани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640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" y="1018"/>
            <a:ext cx="4272049" cy="28480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244" y="8702"/>
            <a:ext cx="4213860" cy="42138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19" y="3501008"/>
            <a:ext cx="66483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Саудовская Аравия – </a:t>
            </a:r>
            <a:r>
              <a:rPr lang="ru-RU" sz="2800" dirty="0" smtClean="0"/>
              <a:t>региональная сверхдержава, крупнейший в мире производитель и экспортер нефти, абсолютная теократическая монархия, на ее территории находятся два священных города мусульман - Медина и Мекка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9007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95936" cy="27386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3004"/>
            <a:ext cx="3275856" cy="1981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968" y="3429000"/>
            <a:ext cx="2556367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54204"/>
            <a:ext cx="3275857" cy="21037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0"/>
            <a:ext cx="5148064" cy="33209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881914"/>
            <a:ext cx="3328144" cy="19760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7" y="2773005"/>
            <a:ext cx="3294112" cy="213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2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29696" cy="2348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616" y="2495096"/>
            <a:ext cx="3828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Дворец короля Саудовской Аравии </a:t>
            </a:r>
            <a:r>
              <a:rPr lang="ru-RU" dirty="0" err="1" smtClean="0"/>
              <a:t>Салмана</a:t>
            </a:r>
            <a:r>
              <a:rPr lang="ru-RU" dirty="0" smtClean="0"/>
              <a:t> ибн Абдул-</a:t>
            </a:r>
            <a:r>
              <a:rPr lang="ru-RU" dirty="0" err="1" smtClean="0"/>
              <a:t>Азиза</a:t>
            </a:r>
            <a:r>
              <a:rPr lang="ru-RU" dirty="0" smtClean="0"/>
              <a:t> Аль </a:t>
            </a:r>
            <a:r>
              <a:rPr lang="ru-RU" dirty="0" err="1" smtClean="0"/>
              <a:t>Сауда</a:t>
            </a:r>
            <a:r>
              <a:rPr lang="ru-RU" dirty="0" smtClean="0"/>
              <a:t>, Хранителя двух святынь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03348"/>
            <a:ext cx="2915816" cy="37194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603348"/>
            <a:ext cx="2207987" cy="32313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636" y="3284984"/>
            <a:ext cx="4000889" cy="53936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0"/>
            <a:ext cx="3862444" cy="32849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466" y="0"/>
            <a:ext cx="2042061" cy="360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7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" y="17698"/>
            <a:ext cx="4360869" cy="29072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12" y="51617"/>
            <a:ext cx="4785088" cy="40254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861048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Испания</a:t>
            </a:r>
            <a:r>
              <a:rPr lang="ru-RU" sz="2800" dirty="0" smtClean="0"/>
              <a:t> </a:t>
            </a:r>
            <a:r>
              <a:rPr lang="en-US" sz="2800" dirty="0" smtClean="0"/>
              <a:t>–</a:t>
            </a:r>
            <a:endParaRPr lang="ru-RU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ru-RU" sz="2800" dirty="0" smtClean="0"/>
              <a:t>одна из крупнейших стран Европейского Союза, имеющая четырнадцатую по размерам экономику в мире, унитарная парламентская конституционная монархия, целостности которой угрожают многочисленные сепаратистские и автономистские движения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4562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0" y="0"/>
            <a:ext cx="4660228" cy="26691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81" y="26531"/>
            <a:ext cx="4588219" cy="21783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9" y="4480418"/>
            <a:ext cx="4572000" cy="23775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0" y="2669133"/>
            <a:ext cx="4572001" cy="22720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80" y="4740777"/>
            <a:ext cx="4588219" cy="21172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81" y="2204865"/>
            <a:ext cx="4588219" cy="253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8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1920" cy="28889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53498"/>
            <a:ext cx="2267744" cy="32985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34832"/>
            <a:ext cx="4788025" cy="3323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401" y="1968970"/>
            <a:ext cx="3013599" cy="4149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401" y="53498"/>
            <a:ext cx="3032409" cy="1915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401" y="4726797"/>
            <a:ext cx="2992156" cy="21410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892453"/>
            <a:ext cx="385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Дворец короля Испании </a:t>
            </a:r>
            <a:r>
              <a:rPr lang="ru-RU" dirty="0" err="1" smtClean="0"/>
              <a:t>Фелипе</a:t>
            </a:r>
            <a:r>
              <a:rPr lang="ru-RU" dirty="0" smtClean="0"/>
              <a:t> </a:t>
            </a:r>
            <a:r>
              <a:rPr lang="en-US" dirty="0" smtClean="0"/>
              <a:t>VI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669291" y="4087405"/>
            <a:ext cx="14756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Дворец </a:t>
            </a:r>
            <a:r>
              <a:rPr lang="ru-RU" dirty="0" err="1" smtClean="0"/>
              <a:t>Монклоа</a:t>
            </a:r>
            <a:r>
              <a:rPr lang="ru-RU" dirty="0" smtClean="0"/>
              <a:t> – резиденция премьер-министра </a:t>
            </a:r>
            <a:r>
              <a:rPr lang="ru-RU" dirty="0" err="1" smtClean="0"/>
              <a:t>Мариано</a:t>
            </a:r>
            <a:r>
              <a:rPr lang="ru-RU" dirty="0" smtClean="0"/>
              <a:t> </a:t>
            </a:r>
            <a:r>
              <a:rPr lang="ru-RU" dirty="0" err="1" smtClean="0"/>
              <a:t>Рахоя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795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8" y="-1"/>
            <a:ext cx="4944487" cy="32963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905" y="0"/>
            <a:ext cx="4172094" cy="35097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3566761"/>
            <a:ext cx="914399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Греция </a:t>
            </a:r>
            <a:r>
              <a:rPr lang="ru-RU" sz="2800" dirty="0" smtClean="0"/>
              <a:t>– </a:t>
            </a:r>
          </a:p>
          <a:p>
            <a:pPr algn="ctr"/>
            <a:r>
              <a:rPr lang="ru-RU" sz="2800" dirty="0" smtClean="0"/>
              <a:t>страна с древнейшей историей, колыбель Западной цивилизации, унитарная парламентская республика, самая крупная экономика на Балканах и самое «проблемное» государство Европейского союза, пережившее в мае 2012 г. крупнейший дефолт в истории  человечества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9516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2"/>
            <a:ext cx="4716016" cy="29429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427984" cy="29429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2945"/>
            <a:ext cx="3995936" cy="22534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152"/>
            <a:ext cx="4001646" cy="20608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46" y="2642437"/>
            <a:ext cx="5164288" cy="28544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00" y="5319066"/>
            <a:ext cx="2333024" cy="15389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592" y="5066437"/>
            <a:ext cx="2773308" cy="225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0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705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Рассматривается политическая, социальная и экономическая ситуация в различных государствах современного мира, стоящие перед ними ключевые проблемы и роль политических лидеров в их решении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679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16" y="6731"/>
            <a:ext cx="4805534" cy="27021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4883"/>
            <a:ext cx="3348624" cy="25640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264883"/>
            <a:ext cx="2016224" cy="26172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939190"/>
            <a:ext cx="3995936" cy="38897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-34739"/>
            <a:ext cx="3995936" cy="30412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068709"/>
            <a:ext cx="2251208" cy="22061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736" y="2719067"/>
            <a:ext cx="30971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Резиденция премьер-министра Греции Алексиса </a:t>
            </a:r>
            <a:r>
              <a:rPr lang="ru-RU" dirty="0" err="1" smtClean="0"/>
              <a:t>Ципраса</a:t>
            </a:r>
            <a:r>
              <a:rPr lang="ru-RU" dirty="0" smtClean="0"/>
              <a:t>, начавшего свою политическую карьеру в коммунистической партии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214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" y="0"/>
            <a:ext cx="4462436" cy="23488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6127"/>
            <a:ext cx="4198620" cy="4198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8" y="3987633"/>
            <a:ext cx="9034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Соединенные штаты Америки –</a:t>
            </a:r>
            <a:r>
              <a:rPr lang="ru-RU" sz="2800" dirty="0" smtClean="0"/>
              <a:t>сверхдержава, обладающая крупнейшей экономикой в мире и самым большим военным бюджетом, самая этнически  и культурно разнообразная страна на планете, федеративная республика с президентской формой правления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7386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0" y="0"/>
            <a:ext cx="2996369" cy="19888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"/>
            <a:ext cx="3347864" cy="20222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872" y="1"/>
            <a:ext cx="3059264" cy="1993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210"/>
            <a:ext cx="5004048" cy="25197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022210"/>
            <a:ext cx="4248472" cy="25833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819"/>
            <a:ext cx="4266504" cy="26721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588209"/>
            <a:ext cx="3347864" cy="2247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169" y="4185820"/>
            <a:ext cx="2689967" cy="267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9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88268" cy="25495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8" y="3116996"/>
            <a:ext cx="2635172" cy="37410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041" y="3111577"/>
            <a:ext cx="4181640" cy="37129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150182"/>
            <a:ext cx="2987823" cy="37317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" y="2601778"/>
            <a:ext cx="6783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Белый дом – резиденция президента США Барака Обамы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68" y="0"/>
            <a:ext cx="2883932" cy="25495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7414"/>
            <a:ext cx="2771799" cy="312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1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74001" cy="27809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8405"/>
            <a:ext cx="5580111" cy="51825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5042118"/>
            <a:ext cx="9143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региональная сверхдержава, обладающая самой мощной экономикой в Черной Африке,  парламентская республика,  страна, имеющая уникальный опыт мирного построения межрасового общества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" y="2924944"/>
            <a:ext cx="39959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Южно-Африканская республика –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55729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07904" cy="24719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6" y="2471936"/>
            <a:ext cx="3676907" cy="23279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0"/>
            <a:ext cx="3169920" cy="23504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76466"/>
            <a:ext cx="4675003" cy="27815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83" y="4220596"/>
            <a:ext cx="4516476" cy="26374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4" y="2027568"/>
            <a:ext cx="3147986" cy="20488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931" y="2471936"/>
            <a:ext cx="2322973" cy="17441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899" y="1"/>
            <a:ext cx="2905097" cy="202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2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6096" cy="28529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7994"/>
            <a:ext cx="2483768" cy="33400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506714"/>
            <a:ext cx="2664296" cy="33303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871663"/>
            <a:ext cx="514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Резиденция президента ЮАР </a:t>
            </a:r>
            <a:r>
              <a:rPr lang="ru-RU" dirty="0" err="1" smtClean="0"/>
              <a:t>Джейкоба</a:t>
            </a:r>
            <a:r>
              <a:rPr lang="ru-RU" dirty="0" smtClean="0"/>
              <a:t> Зумы, бывшего  революционера, и подпольщика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245990"/>
            <a:ext cx="4062996" cy="27872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394" y="3875"/>
            <a:ext cx="3961606" cy="28677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553" y="2501245"/>
            <a:ext cx="3961606" cy="188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9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80928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dirty="0" smtClean="0"/>
              <a:t>Ох, нелегка доля современных политических лидеров!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5131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24944"/>
            <a:ext cx="8604448" cy="367240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Бразилия</a:t>
            </a: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800" dirty="0" smtClean="0"/>
              <a:t>крупнейшее государство Южной Америки с самой мощной экономикой в регионе, федеративная президентская республика, самая большая католическая страна в мире с богатейшей культурой, испытавшей самые различные влияния. 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9992" cy="33927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580" y="0"/>
            <a:ext cx="4122420" cy="412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6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7088" y="1124744"/>
            <a:ext cx="3360380" cy="211226"/>
          </a:xfrm>
        </p:spPr>
        <p:txBody>
          <a:bodyPr>
            <a:normAutofit fontScale="90000"/>
          </a:bodyPr>
          <a:lstStyle/>
          <a:p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019" y="3501008"/>
            <a:ext cx="3505109" cy="33506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" y="3501008"/>
            <a:ext cx="2210702" cy="33569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24" y="-1"/>
            <a:ext cx="4828060" cy="35010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" y="22718"/>
            <a:ext cx="4352223" cy="347829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297" y="3501009"/>
            <a:ext cx="3467988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8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652120" cy="27868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817802"/>
            <a:ext cx="9111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err="1" smtClean="0"/>
              <a:t>Паласиу</a:t>
            </a:r>
            <a:r>
              <a:rPr lang="ru-RU" sz="1700" dirty="0" smtClean="0"/>
              <a:t> </a:t>
            </a:r>
            <a:r>
              <a:rPr lang="ru-RU" sz="1700" dirty="0" err="1" smtClean="0"/>
              <a:t>ду</a:t>
            </a:r>
            <a:r>
              <a:rPr lang="ru-RU" sz="1700" dirty="0" smtClean="0"/>
              <a:t> </a:t>
            </a:r>
            <a:r>
              <a:rPr lang="ru-RU" sz="1700" dirty="0" err="1" smtClean="0"/>
              <a:t>Планальту</a:t>
            </a:r>
            <a:r>
              <a:rPr lang="ru-RU" sz="1700" dirty="0" smtClean="0"/>
              <a:t> – резиденция президента Бразилии </a:t>
            </a:r>
            <a:r>
              <a:rPr lang="ru-RU" sz="1700" dirty="0" err="1" smtClean="0"/>
              <a:t>Дилмы</a:t>
            </a:r>
            <a:r>
              <a:rPr lang="ru-RU" sz="1700" dirty="0" smtClean="0"/>
              <a:t> </a:t>
            </a:r>
            <a:r>
              <a:rPr lang="ru-RU" sz="1700" dirty="0" err="1" smtClean="0"/>
              <a:t>Русеф</a:t>
            </a:r>
            <a:r>
              <a:rPr lang="ru-RU" sz="1700" dirty="0" smtClean="0"/>
              <a:t>, бывшей подпольщицы </a:t>
            </a:r>
            <a:r>
              <a:rPr lang="ru-RU" sz="1700" dirty="0"/>
              <a:t> </a:t>
            </a:r>
            <a:r>
              <a:rPr lang="ru-RU" sz="1700" dirty="0" smtClean="0"/>
              <a:t>                                                                                                         </a:t>
            </a:r>
            <a:r>
              <a:rPr lang="ru-RU" sz="1700" dirty="0" err="1" smtClean="0"/>
              <a:t>ррористки</a:t>
            </a:r>
            <a:r>
              <a:rPr lang="ru-RU" sz="1700" dirty="0" smtClean="0"/>
              <a:t>                      </a:t>
            </a:r>
            <a:r>
              <a:rPr lang="ru-RU" dirty="0" smtClean="0"/>
              <a:t>                                                         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7133"/>
            <a:ext cx="2655520" cy="36708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520" y="3187133"/>
            <a:ext cx="2718176" cy="36525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694" y="3388707"/>
            <a:ext cx="3704308" cy="34336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65" y="1"/>
            <a:ext cx="3984037" cy="28901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44208" y="3034764"/>
            <a:ext cx="25202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/>
              <a:t>и</a:t>
            </a:r>
            <a:r>
              <a:rPr lang="ru-RU" sz="1700" dirty="0" smtClean="0"/>
              <a:t> террористки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200051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1"/>
            <a:ext cx="4860032" cy="3237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580" y="18458"/>
            <a:ext cx="4122420" cy="41224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62661"/>
            <a:ext cx="759633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Китайская народная республика</a:t>
            </a:r>
          </a:p>
          <a:p>
            <a:pPr algn="ctr"/>
            <a:r>
              <a:rPr lang="ru-RU" sz="2800" dirty="0" smtClean="0"/>
              <a:t>Страна с древнейшей историей, сверхдержава  с самым большим населением в мире, имеющая вторую по размерам экономику планеты,  государство с авторитарным социалистическим режимом, управляемое самой многочисленной в мире коммунистической партией.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9236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4571999" cy="33633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5"/>
            <a:ext cx="4572000" cy="2770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057" y="2772425"/>
            <a:ext cx="3941272" cy="19527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057" y="4725144"/>
            <a:ext cx="3924943" cy="2115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3829"/>
            <a:ext cx="5219057" cy="363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24"/>
            <a:ext cx="4570529" cy="27577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8" y="3221536"/>
            <a:ext cx="1576137" cy="39604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38" y="3221536"/>
            <a:ext cx="3715942" cy="4281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644" y="3114667"/>
            <a:ext cx="3865612" cy="55422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28" y="8824"/>
            <a:ext cx="4570531" cy="27577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766526"/>
            <a:ext cx="914105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err="1" smtClean="0"/>
              <a:t>Чжуннаньхай</a:t>
            </a:r>
            <a:r>
              <a:rPr lang="ru-RU" sz="1700" dirty="0" smtClean="0"/>
              <a:t> – резиденция председателя КНР и генерального секретаря ЦК КПК Си </a:t>
            </a:r>
            <a:r>
              <a:rPr lang="ru-RU" sz="1700" dirty="0" err="1" smtClean="0"/>
              <a:t>Цзиньпина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298368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10" y="-1"/>
            <a:ext cx="4745225" cy="27115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40" y="0"/>
            <a:ext cx="4213860" cy="4213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98286" y="3717032"/>
            <a:ext cx="66602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Исламская республика Иран  </a:t>
            </a:r>
            <a:r>
              <a:rPr lang="ru-RU" sz="2800" dirty="0" smtClean="0"/>
              <a:t>государство с древнейшей историей, региональная сверхдержава, имеющая вторую по размерам экономику в Западной Азии,  теократическая исламская республика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9465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362</Words>
  <Application>Microsoft Office PowerPoint</Application>
  <PresentationFormat>Экран (4:3)</PresentationFormat>
  <Paragraphs>28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Современный мир: государства и политические лидеры</vt:lpstr>
      <vt:lpstr>Рассматривается политическая, социальная и экономическая ситуация в различных государствах современного мира, стоящие перед ними ключевые проблемы и роль политических лидеров в их решении </vt:lpstr>
      <vt:lpstr>Бразилия  крупнейшее государство Южной Америки с самой мощной экономикой в регионе, федеративная президентская республика, самая большая католическая страна в мире с богатейшей культурой, испытавшей самые различные влияния.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Ох, нелегка доля современных политических лидеров!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Современный мир: государства и политические лидеры</dc:title>
  <dc:creator>Иван</dc:creator>
  <cp:lastModifiedBy>Пользователь Windows</cp:lastModifiedBy>
  <cp:revision>36</cp:revision>
  <dcterms:created xsi:type="dcterms:W3CDTF">2016-01-31T09:58:34Z</dcterms:created>
  <dcterms:modified xsi:type="dcterms:W3CDTF">2016-02-10T17:37:20Z</dcterms:modified>
</cp:coreProperties>
</file>