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6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45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87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56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90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2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89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6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0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52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99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708B0-D008-4F90-A3B0-B23F44286CAE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C9C7-8A96-4837-96BE-99BE1244B3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23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Pictures\Бондиана\Тролли 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6937"/>
            <a:ext cx="5040560" cy="616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995936" y="522920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Arial Black" pitchFamily="34" charset="0"/>
              </a:rPr>
              <a:t>7</a:t>
            </a:r>
            <a:endParaRPr lang="ru-RU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1196752"/>
            <a:ext cx="3456384" cy="5284520"/>
          </a:xfrm>
          <a:prstGeom prst="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DS BroadBrush" pitchFamily="66" charset="0"/>
              </a:rPr>
              <a:t>«Изучение контрагентов через источники в сети Интернет»</a:t>
            </a:r>
            <a:r>
              <a:rPr lang="en-US" sz="3200" dirty="0" smtClean="0">
                <a:solidFill>
                  <a:srgbClr val="002060"/>
                </a:solidFill>
                <a:latin typeface="DS BroadBrush" pitchFamily="66" charset="0"/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DS BroadBrush" pitchFamily="66" charset="0"/>
              </a:rPr>
              <a:t>Мастер-класс</a:t>
            </a:r>
            <a:endParaRPr lang="ru-RU" sz="3200" dirty="0">
              <a:solidFill>
                <a:srgbClr val="002060"/>
              </a:solidFill>
              <a:latin typeface="DS BroadBrush" pitchFamily="66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 flipH="1">
            <a:off x="4499992" y="548680"/>
            <a:ext cx="4392488" cy="576064"/>
          </a:xfrm>
          <a:prstGeom prst="homePlat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5194" y="603377"/>
            <a:ext cx="3888432" cy="449359"/>
          </a:xfrm>
          <a:prstGeom prst="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Uni Sans Heavy Caps" pitchFamily="50" charset="-52"/>
              </a:rPr>
              <a:t>Деловая (конкурентная) разведка. Защита бизнеса от угроз в области экономики и финансов.</a:t>
            </a:r>
            <a:endParaRPr lang="ru-RU" sz="1000" dirty="0">
              <a:solidFill>
                <a:srgbClr val="002060"/>
              </a:solidFill>
              <a:latin typeface="Uni Sans Heavy Caps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1330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547" y="692696"/>
            <a:ext cx="2538338" cy="330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528981" y="404664"/>
            <a:ext cx="5112568" cy="115212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002060"/>
              </a:solidFill>
              <a:latin typeface="DS BroadBrush" pitchFamily="66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DS BroadBrush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Технический руководитель направления Brand Point Protection в компании Group-IB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DS BroadBrush" pitchFamily="66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DS BroadBrush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1076" y="4653136"/>
            <a:ext cx="2685281" cy="948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Нежданов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Игорь Юрьевич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8712" y="1844824"/>
            <a:ext cx="5390557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ВЕДУЩИЙ РОССИЙСКИЙ ЭКСПЕРТ В ОБЛАСТИ ДЕЛОВОЙ (КОНКУРЕНТНОЙ )РАЗВЕДКИ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ЭКСПЕРТ И КОНСУЛЬТАНТ РЯДА ПРОФЕССИОНАЛЬНЫХ ОБЪЕДИНЕНИЙ СПЕЦИАЛИСТОВ ДЕЛОВОЙ РАЗВЕДКИ ,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ТАКИХ КАК: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Международная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Контртеррористическая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Ассоциация»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Российское Общество Профессионалов Конкурентной Разведки»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Сообщество Практиков Конкурентной Разведки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АВТОР ВЕДУЩИХ ПУБЛИКАЦИЙ ПО ДЕЛОВОЙ РАЗВЕДКЕ: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Нежданов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И.Ю. Аналитическая разведка для бизнеса. – М.: Ось-89, 2008.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Нежданов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И.Ю. Технологии разведки для бизнеса. – М.: Ось-89, 2010.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Нежданов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И.Ю, Кузин А.В., Ющук Е.Л. Дезинформация и активные мероприятия в бизнесе. – Казань: Издательство Яналиф, 2009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9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142</Words>
  <Application>Microsoft Office PowerPoint</Application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Юрченко</dc:creator>
  <cp:lastModifiedBy>User</cp:lastModifiedBy>
  <cp:revision>7</cp:revision>
  <dcterms:created xsi:type="dcterms:W3CDTF">2017-01-30T06:16:26Z</dcterms:created>
  <dcterms:modified xsi:type="dcterms:W3CDTF">2017-02-06T13:27:13Z</dcterms:modified>
</cp:coreProperties>
</file>