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63" r:id="rId7"/>
    <p:sldId id="272" r:id="rId8"/>
    <p:sldId id="271" r:id="rId9"/>
    <p:sldId id="265" r:id="rId10"/>
    <p:sldId id="266" r:id="rId11"/>
    <p:sldId id="27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22" d="100"/>
          <a:sy n="122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4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0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1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6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3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70F0-E6A1-4761-AF46-885D6C5486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7689-952C-4AA3-BE65-EA0FF558B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Запад и Восток: трагедия двух путей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Преподаватель: доктор  исторических наук</a:t>
            </a:r>
          </a:p>
          <a:p>
            <a:r>
              <a:rPr lang="ru-RU" dirty="0" smtClean="0"/>
              <a:t>Рябинин </a:t>
            </a:r>
            <a:r>
              <a:rPr lang="ru-RU" smtClean="0"/>
              <a:t>Алексей Леонидович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31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Европейская колонизация Востока: </a:t>
            </a:r>
            <a:r>
              <a:rPr lang="en-US" sz="4000" dirty="0" smtClean="0"/>
              <a:t>pro et contra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0" y="1690688"/>
            <a:ext cx="4732802" cy="47687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50" y="16906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9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/>
              <a:t>	</a:t>
            </a:r>
            <a:r>
              <a:rPr lang="ru-RU" sz="2800" dirty="0" smtClean="0"/>
              <a:t>Либерально-демократические режимы на Западе,</a:t>
            </a:r>
            <a:br>
              <a:rPr lang="ru-RU" sz="2800" dirty="0" smtClean="0"/>
            </a:br>
            <a:r>
              <a:rPr lang="ru-RU" sz="2800" dirty="0" smtClean="0"/>
              <a:t>	</a:t>
            </a:r>
            <a:r>
              <a:rPr lang="ru-RU" sz="2800" dirty="0"/>
              <a:t> </a:t>
            </a:r>
            <a:r>
              <a:rPr lang="ru-RU" sz="2800" dirty="0" smtClean="0"/>
              <a:t>      тоталитаризм и авторитаризм на Востоке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3" y="1481322"/>
            <a:ext cx="5440241" cy="27351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4" y="4216462"/>
            <a:ext cx="3282461" cy="2872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4" y="1481322"/>
            <a:ext cx="3282461" cy="273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15" y="1481322"/>
            <a:ext cx="2989385" cy="2735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15" y="4216462"/>
            <a:ext cx="2989384" cy="2872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2" y="4216462"/>
            <a:ext cx="2673596" cy="2872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9" y="4216462"/>
            <a:ext cx="2766645" cy="28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3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365125"/>
            <a:ext cx="10791092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Западный индивидуализм и восточный коллективизм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7" y="1575014"/>
            <a:ext cx="3494135" cy="4521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9" y="1575014"/>
            <a:ext cx="3604188" cy="452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1575014"/>
            <a:ext cx="3083169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08" y="365125"/>
            <a:ext cx="11095892" cy="1325563"/>
          </a:xfrm>
        </p:spPr>
        <p:txBody>
          <a:bodyPr/>
          <a:lstStyle/>
          <a:p>
            <a:r>
              <a:rPr lang="ru-RU" dirty="0" smtClean="0"/>
              <a:t>Дилемма глобализма: </a:t>
            </a:r>
            <a:r>
              <a:rPr lang="ru-RU" dirty="0" err="1" smtClean="0"/>
              <a:t>вестернизация</a:t>
            </a:r>
            <a:r>
              <a:rPr lang="ru-RU" dirty="0" smtClean="0"/>
              <a:t> Востока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или новое переселение народов на Запад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1" y="1931132"/>
            <a:ext cx="565264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54" y="1931132"/>
            <a:ext cx="62000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0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ru-RU" sz="4400" dirty="0" smtClean="0"/>
              <a:t>	СПАСИБО ЗА ВНИМАНИЕ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24" y="2431684"/>
            <a:ext cx="4489938" cy="37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5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Власть на Западе и Востоке в древности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5" y="1914468"/>
            <a:ext cx="4727331" cy="40056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1914468"/>
            <a:ext cx="5003923" cy="38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08" y="197827"/>
            <a:ext cx="10791092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Античная философия и древневосточная религия</a:t>
            </a:r>
            <a:endParaRPr lang="ru-RU" sz="4000" dirty="0"/>
          </a:p>
        </p:txBody>
      </p:sp>
      <p:pic>
        <p:nvPicPr>
          <p:cNvPr id="1026" name="Picture 2" descr="http://to-world-travel.ru/img/2015/042021/38094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8" y="1509590"/>
            <a:ext cx="4999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7" y="1523390"/>
            <a:ext cx="5713426" cy="4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138" y="365125"/>
            <a:ext cx="10978662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Битвы Запада и Востока в древности и в средние века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1493288"/>
            <a:ext cx="5404338" cy="4781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76" y="1493288"/>
            <a:ext cx="6327531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		</a:t>
            </a:r>
            <a:r>
              <a:rPr lang="ru-RU" dirty="0" smtClean="0"/>
              <a:t>Европейский феодализм и </a:t>
            </a:r>
            <a:br>
              <a:rPr lang="ru-RU" dirty="0" smtClean="0"/>
            </a:br>
            <a:r>
              <a:rPr lang="ru-RU" dirty="0" smtClean="0"/>
              <a:t>	средневековая восточная деспотия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8" y="1944137"/>
            <a:ext cx="5238750" cy="40707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7" y="1990053"/>
            <a:ext cx="5490308" cy="39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2815" cy="1325563"/>
          </a:xfrm>
        </p:spPr>
        <p:txBody>
          <a:bodyPr/>
          <a:lstStyle/>
          <a:p>
            <a:r>
              <a:rPr lang="ru-RU" dirty="0" smtClean="0"/>
              <a:t>Насилие на Западе и Востоке в средние 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05415"/>
            <a:ext cx="5715000" cy="4133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05415"/>
            <a:ext cx="5961183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3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Крестовые походы и монгольские завоевания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4" y="1690687"/>
            <a:ext cx="5036527" cy="43935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5" y="1690687"/>
            <a:ext cx="5322277" cy="43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Город на Западе и Востоке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9" y="1520824"/>
            <a:ext cx="5479969" cy="4433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69" y="1520824"/>
            <a:ext cx="5375031" cy="43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3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Торговля Запада и Востока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9" y="1534623"/>
            <a:ext cx="5257798" cy="4507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7" y="1534623"/>
            <a:ext cx="6280639" cy="45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93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68</Words>
  <Application>Microsoft Office PowerPoint</Application>
  <PresentationFormat>Произвольный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Запад и Восток: трагедия двух путей </vt:lpstr>
      <vt:lpstr>Власть на Западе и Востоке в древности</vt:lpstr>
      <vt:lpstr>Античная философия и древневосточная религия</vt:lpstr>
      <vt:lpstr>Битвы Запада и Востока в древности и в средние века</vt:lpstr>
      <vt:lpstr>  Европейский феодализм и   средневековая восточная деспотия </vt:lpstr>
      <vt:lpstr>Насилие на Западе и Востоке в средние века</vt:lpstr>
      <vt:lpstr>Крестовые походы и монгольские завоевания</vt:lpstr>
      <vt:lpstr>  Город на Западе и Востоке</vt:lpstr>
      <vt:lpstr>  Торговля Запада и Востока</vt:lpstr>
      <vt:lpstr>Европейская колонизация Востока: pro et contra </vt:lpstr>
      <vt:lpstr>    Либерально-демократические режимы на Западе,         тоталитаризм и авторитаризм на Востоке</vt:lpstr>
      <vt:lpstr>Западный индивидуализм и восточный коллективизм</vt:lpstr>
      <vt:lpstr>Дилемма глобализма: вестернизация Востока     или новое переселение народов на Запад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 и Восток: трагедия двух путей</dc:title>
  <dc:creator>Мой компьютер</dc:creator>
  <cp:lastModifiedBy>Пользователь Windows</cp:lastModifiedBy>
  <cp:revision>7</cp:revision>
  <dcterms:created xsi:type="dcterms:W3CDTF">2017-02-01T18:02:36Z</dcterms:created>
  <dcterms:modified xsi:type="dcterms:W3CDTF">2017-02-17T11:31:56Z</dcterms:modified>
</cp:coreProperties>
</file>