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4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3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2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6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6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0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55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8764-84F0-4A56-B3A9-C3A2D29B6E09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E186D-B53C-48EC-ADAE-A9C109C68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6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/>
          <a:lstStyle/>
          <a:p>
            <a:r>
              <a:rPr lang="ru-RU" dirty="0" smtClean="0"/>
              <a:t>История международных отношений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Автор: доктор исторических наук, профессор </a:t>
            </a:r>
            <a:r>
              <a:rPr lang="ru-RU" dirty="0" err="1" smtClean="0">
                <a:solidFill>
                  <a:schemeClr val="tx1"/>
                </a:solidFill>
              </a:rPr>
              <a:t>И.В.Кривушин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Рассматриваются основные этапы истории международных отношений от Вестфальского мира 1648 г. до настоящего времени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4474840" cy="20162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97" y="3068960"/>
            <a:ext cx="3831332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4940"/>
            <a:ext cx="4320480" cy="2333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191683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1648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378904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1814-1815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580526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1919 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5" y="1"/>
            <a:ext cx="3445565" cy="2836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44044" cy="3277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1" y="4057077"/>
            <a:ext cx="4627612" cy="2800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6206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1945 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28498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1985-1991 гг.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733256"/>
            <a:ext cx="2551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2014-2015 гг.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Анализируются основные системы </a:t>
            </a:r>
            <a:br>
              <a:rPr lang="ru-RU" sz="2400" dirty="0" smtClean="0"/>
            </a:br>
            <a:r>
              <a:rPr lang="ru-RU" sz="2400" dirty="0" smtClean="0"/>
              <a:t>международных отношений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Вестфальская</a:t>
            </a:r>
          </a:p>
          <a:p>
            <a:r>
              <a:rPr lang="ru-RU" sz="4000" dirty="0" smtClean="0"/>
              <a:t>Венская</a:t>
            </a:r>
          </a:p>
          <a:p>
            <a:r>
              <a:rPr lang="ru-RU" sz="4000" dirty="0" smtClean="0"/>
              <a:t>Версальско-Вашингтонская</a:t>
            </a:r>
          </a:p>
          <a:p>
            <a:r>
              <a:rPr lang="ru-RU" sz="4000" dirty="0" err="1" smtClean="0"/>
              <a:t>Ялтинско</a:t>
            </a:r>
            <a:r>
              <a:rPr lang="ru-RU" sz="4000" dirty="0" smtClean="0"/>
              <a:t>-Потсдамская</a:t>
            </a:r>
          </a:p>
          <a:p>
            <a:r>
              <a:rPr lang="en-US" sz="4000" dirty="0"/>
              <a:t>Post Cold-War era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528392" cy="2508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243" y="3733786"/>
            <a:ext cx="2357805" cy="31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 важнейшие международные кризисы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3131840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35235"/>
            <a:ext cx="3061577" cy="2033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08" y="4661660"/>
            <a:ext cx="3147832" cy="2197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1661153"/>
            <a:ext cx="172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1914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342900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1938 г.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3138" y="5435307"/>
            <a:ext cx="2369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1939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16" y="1179237"/>
            <a:ext cx="2904335" cy="2030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7830"/>
            <a:ext cx="3131840" cy="20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9"/>
            <a:ext cx="3779911" cy="25691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86" y="-1621"/>
            <a:ext cx="3767765" cy="2579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1124744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1962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77680"/>
            <a:ext cx="3779911" cy="23876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84" y="2602325"/>
            <a:ext cx="3159022" cy="2313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23928" y="3501008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1979 г.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445"/>
            <a:ext cx="1619672" cy="1927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65324"/>
            <a:ext cx="3113986" cy="19115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915730"/>
            <a:ext cx="2411760" cy="1942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4048" y="563418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2014 г.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mtClean="0"/>
              <a:t>Дорогие </a:t>
            </a:r>
            <a:r>
              <a:rPr lang="ru-RU" dirty="0" smtClean="0"/>
              <a:t>друзья, </a:t>
            </a:r>
            <a:br>
              <a:rPr lang="ru-RU" dirty="0" smtClean="0"/>
            </a:br>
            <a:r>
              <a:rPr lang="ru-RU" dirty="0" smtClean="0"/>
              <a:t>ждем вас с нетерпением!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79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История международных отношений</vt:lpstr>
      <vt:lpstr>Рассматриваются основные этапы истории международных отношений от Вестфальского мира 1648 г. до настоящего времени</vt:lpstr>
      <vt:lpstr>Презентация PowerPoint</vt:lpstr>
      <vt:lpstr>Анализируются основные системы  международных отношений</vt:lpstr>
      <vt:lpstr>и важнейшие международные кризисы</vt:lpstr>
      <vt:lpstr>Презентация PowerPoint</vt:lpstr>
      <vt:lpstr>Дорогие друзья,  ждем вас с нетерпением! 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внешней политики</dc:title>
  <dc:creator>Иван</dc:creator>
  <cp:lastModifiedBy>Пользователь Windows</cp:lastModifiedBy>
  <cp:revision>12</cp:revision>
  <dcterms:created xsi:type="dcterms:W3CDTF">2015-03-14T19:17:33Z</dcterms:created>
  <dcterms:modified xsi:type="dcterms:W3CDTF">2017-02-21T12:42:11Z</dcterms:modified>
</cp:coreProperties>
</file>