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694-9D99-4FD9-A50B-61653F5972FF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3DA3-083C-4D5C-9F2D-91DC5E420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694-9D99-4FD9-A50B-61653F5972FF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3DA3-083C-4D5C-9F2D-91DC5E420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694-9D99-4FD9-A50B-61653F5972FF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3DA3-083C-4D5C-9F2D-91DC5E420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694-9D99-4FD9-A50B-61653F5972FF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3DA3-083C-4D5C-9F2D-91DC5E420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694-9D99-4FD9-A50B-61653F5972FF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3DA3-083C-4D5C-9F2D-91DC5E420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694-9D99-4FD9-A50B-61653F5972FF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3DA3-083C-4D5C-9F2D-91DC5E420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694-9D99-4FD9-A50B-61653F5972FF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3DA3-083C-4D5C-9F2D-91DC5E420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694-9D99-4FD9-A50B-61653F5972FF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3DA3-083C-4D5C-9F2D-91DC5E420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694-9D99-4FD9-A50B-61653F5972FF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3DA3-083C-4D5C-9F2D-91DC5E420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694-9D99-4FD9-A50B-61653F5972FF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3DA3-083C-4D5C-9F2D-91DC5E420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694-9D99-4FD9-A50B-61653F5972FF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3DA3-083C-4D5C-9F2D-91DC5E420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3694-9D99-4FD9-A50B-61653F5972FF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B3DA3-083C-4D5C-9F2D-91DC5E4208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User\Pictures\Йода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5631"/>
            <a:ext cx="5112568" cy="604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139952" y="5085184"/>
            <a:ext cx="1144407" cy="113042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latin typeface="NiseSega Cyrillic" pitchFamily="34" charset="0"/>
              </a:rPr>
              <a:t>4</a:t>
            </a:r>
            <a:endParaRPr lang="ru-RU" sz="6600" dirty="0">
              <a:solidFill>
                <a:schemeClr val="tx1"/>
              </a:solidFill>
              <a:latin typeface="NiseSega Cyrill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1556792"/>
            <a:ext cx="2736304" cy="33123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_StamperRg&amp;Bt" panose="040F0703050807070607" pitchFamily="82" charset="-52"/>
              </a:rPr>
              <a:t>Система квотирования продукции в Евросоюзе</a:t>
            </a:r>
            <a:endParaRPr lang="ru-RU" sz="2000" dirty="0">
              <a:latin typeface="a_StamperRg&amp;Bt" panose="040F0703050807070607" pitchFamily="8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49557"/>
            <a:ext cx="2736304" cy="5591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_StamperRg&amp;Bt" panose="040F0703050807070607" pitchFamily="82" charset="-52"/>
              </a:rPr>
              <a:t>ГВСИОСББ</a:t>
            </a:r>
            <a:endParaRPr lang="ru-RU" sz="2800" dirty="0">
              <a:latin typeface="a_StamperRg&amp;Bt" panose="040F0703050807070607" pitchFamily="8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5656445"/>
            <a:ext cx="2736304" cy="5591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Семинар, 2 часа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70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844824"/>
            <a:ext cx="8136904" cy="432048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Общие принципы свободного рынка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Проблемы торгового баланса в Евросоюзе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Система квотирования и стимулирования в одном из секторов экономики объединенной Европы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4664"/>
            <a:ext cx="3422025" cy="792088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_StamperRg&amp;Bt" panose="040F0703050807070607" pitchFamily="82" charset="-52"/>
              </a:rPr>
              <a:t>вопросы</a:t>
            </a:r>
            <a:endParaRPr lang="ru-RU" sz="3200" b="1" dirty="0">
              <a:solidFill>
                <a:schemeClr val="tx1"/>
              </a:solidFill>
              <a:latin typeface="a_StamperRg&amp;Bt" panose="040F0703050807070607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85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User\Pictures\Йода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5631"/>
            <a:ext cx="5112568" cy="604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139952" y="5085184"/>
            <a:ext cx="1144407" cy="113042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latin typeface="NiseSega Cyrillic" pitchFamily="34" charset="0"/>
              </a:rPr>
              <a:t>4</a:t>
            </a:r>
            <a:endParaRPr lang="ru-RU" sz="6600" dirty="0">
              <a:solidFill>
                <a:schemeClr val="tx1"/>
              </a:solidFill>
              <a:latin typeface="NiseSega Cyrill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1556792"/>
            <a:ext cx="2736304" cy="33123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_StamperRg&amp;Bt" panose="040F0703050807070607" pitchFamily="82" charset="-52"/>
              </a:rPr>
              <a:t>Экономические санкции сша и других стран в отношении рф</a:t>
            </a:r>
            <a:endParaRPr lang="ru-RU" sz="2000" dirty="0">
              <a:latin typeface="a_StamperRg&amp;Bt" panose="040F0703050807070607" pitchFamily="8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49557"/>
            <a:ext cx="2736304" cy="5591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_StamperRg&amp;Bt" panose="040F0703050807070607" pitchFamily="82" charset="-52"/>
              </a:rPr>
              <a:t>ГВСИОСББ</a:t>
            </a:r>
            <a:endParaRPr lang="ru-RU" sz="2800" dirty="0">
              <a:latin typeface="a_StamperRg&amp;Bt" panose="040F0703050807070607" pitchFamily="8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5656445"/>
            <a:ext cx="2736304" cy="5591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Семинар, 2 часа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0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844824"/>
            <a:ext cx="8136904" cy="432048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Хронология принятия санкций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Секторальные санкции в финансовом секторе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Секторальные санкции в реальном секторе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4664"/>
            <a:ext cx="3422025" cy="792088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_StamperRg&amp;Bt" panose="040F0703050807070607" pitchFamily="82" charset="-52"/>
              </a:rPr>
              <a:t>вопросы</a:t>
            </a:r>
            <a:endParaRPr lang="ru-RU" sz="3200" b="1" dirty="0">
              <a:solidFill>
                <a:schemeClr val="tx1"/>
              </a:solidFill>
              <a:latin typeface="a_StamperRg&amp;Bt" panose="040F0703050807070607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8506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61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common</dc:creator>
  <cp:lastModifiedBy>common</cp:lastModifiedBy>
  <cp:revision>1</cp:revision>
  <dcterms:created xsi:type="dcterms:W3CDTF">2017-09-14T10:03:58Z</dcterms:created>
  <dcterms:modified xsi:type="dcterms:W3CDTF">2017-09-14T11:42:05Z</dcterms:modified>
</cp:coreProperties>
</file>