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288"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1" r:id="rId25"/>
    <p:sldId id="280" r:id="rId26"/>
    <p:sldId id="282" r:id="rId27"/>
    <p:sldId id="283" r:id="rId28"/>
    <p:sldId id="284" r:id="rId29"/>
    <p:sldId id="285" r:id="rId30"/>
    <p:sldId id="286" r:id="rId31"/>
    <p:sldId id="287" r:id="rId32"/>
    <p:sldId id="263" r:id="rId3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64" autoAdjust="0"/>
  </p:normalViewPr>
  <p:slideViewPr>
    <p:cSldViewPr>
      <p:cViewPr>
        <p:scale>
          <a:sx n="30" d="100"/>
          <a:sy n="30" d="100"/>
        </p:scale>
        <p:origin x="-2478" y="-117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61E202-3CDA-4EC9-8DF8-FB679D26A6EF}"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ru-RU"/>
        </a:p>
      </dgm:t>
    </dgm:pt>
    <dgm:pt modelId="{447C4F28-CD29-45DD-938E-56ECCAA02EB2}">
      <dgm:prSet phldrT="[Текст]"/>
      <dgm:spPr/>
      <dgm:t>
        <a:bodyPr/>
        <a:lstStyle/>
        <a:p>
          <a:r>
            <a:rPr lang="ru-RU" b="1" dirty="0" smtClean="0"/>
            <a:t>Московский политехнический университет</a:t>
          </a:r>
          <a:endParaRPr lang="ru-RU" b="1" dirty="0"/>
        </a:p>
      </dgm:t>
    </dgm:pt>
    <dgm:pt modelId="{2FE22890-6678-4E52-81AB-7ED969508837}" type="parTrans" cxnId="{07E33184-9593-463E-81BE-AD150B8D849B}">
      <dgm:prSet/>
      <dgm:spPr/>
      <dgm:t>
        <a:bodyPr/>
        <a:lstStyle/>
        <a:p>
          <a:endParaRPr lang="ru-RU"/>
        </a:p>
      </dgm:t>
    </dgm:pt>
    <dgm:pt modelId="{8FFAF9C0-834D-45FD-ABF1-DCC912CAF553}" type="sibTrans" cxnId="{07E33184-9593-463E-81BE-AD150B8D849B}">
      <dgm:prSet/>
      <dgm:spPr/>
      <dgm:t>
        <a:bodyPr/>
        <a:lstStyle/>
        <a:p>
          <a:endParaRPr lang="ru-RU"/>
        </a:p>
      </dgm:t>
    </dgm:pt>
    <dgm:pt modelId="{969C2A2E-F635-4367-A245-A28851EB1FE3}">
      <dgm:prSet phldrT="[Текст]" custT="1"/>
      <dgm:spPr/>
      <dgm:t>
        <a:bodyPr/>
        <a:lstStyle/>
        <a:p>
          <a:r>
            <a:rPr lang="ru-RU" sz="4000" dirty="0" smtClean="0"/>
            <a:t>Для проекта обязателен внешний заказчик, оценивающий результат проекта</a:t>
          </a:r>
          <a:endParaRPr lang="ru-RU" sz="4000" dirty="0"/>
        </a:p>
      </dgm:t>
    </dgm:pt>
    <dgm:pt modelId="{93FCD2F4-AACE-4BE4-A760-7AA10A2E8AE6}" type="parTrans" cxnId="{5EFA3B92-5B9B-4D46-BA66-24DD701CFF6E}">
      <dgm:prSet/>
      <dgm:spPr/>
      <dgm:t>
        <a:bodyPr/>
        <a:lstStyle/>
        <a:p>
          <a:endParaRPr lang="ru-RU"/>
        </a:p>
      </dgm:t>
    </dgm:pt>
    <dgm:pt modelId="{77E9B6E6-5F93-428A-8447-16C9488499ED}" type="sibTrans" cxnId="{5EFA3B92-5B9B-4D46-BA66-24DD701CFF6E}">
      <dgm:prSet/>
      <dgm:spPr/>
      <dgm:t>
        <a:bodyPr/>
        <a:lstStyle/>
        <a:p>
          <a:endParaRPr lang="ru-RU"/>
        </a:p>
      </dgm:t>
    </dgm:pt>
    <dgm:pt modelId="{6F8FA97E-CD89-4DAC-8B01-38E0BF162A03}">
      <dgm:prSet phldrT="[Текст]" custT="1"/>
      <dgm:spPr/>
      <dgm:t>
        <a:bodyPr/>
        <a:lstStyle/>
        <a:p>
          <a:r>
            <a:rPr lang="ru-RU" sz="3600" dirty="0" smtClean="0"/>
            <a:t>Проектная модель включает обязательные ознакомительные экскурсии, </a:t>
          </a:r>
          <a:r>
            <a:rPr lang="ru-RU" sz="3600" dirty="0" err="1" smtClean="0"/>
            <a:t>прототипирование</a:t>
          </a:r>
          <a:r>
            <a:rPr lang="ru-RU" sz="3600" dirty="0" smtClean="0"/>
            <a:t>, макетирование и тестовые разработки </a:t>
          </a:r>
          <a:endParaRPr lang="ru-RU" sz="3600" dirty="0"/>
        </a:p>
      </dgm:t>
    </dgm:pt>
    <dgm:pt modelId="{626B4F31-1139-41D3-B9A3-E1E7FC544B7A}" type="parTrans" cxnId="{D0FBDA35-B76B-47F1-95A0-7E863175AEC6}">
      <dgm:prSet/>
      <dgm:spPr/>
      <dgm:t>
        <a:bodyPr/>
        <a:lstStyle/>
        <a:p>
          <a:endParaRPr lang="ru-RU"/>
        </a:p>
      </dgm:t>
    </dgm:pt>
    <dgm:pt modelId="{750B6F69-758D-4A8E-9C1F-372568D8DA16}" type="sibTrans" cxnId="{D0FBDA35-B76B-47F1-95A0-7E863175AEC6}">
      <dgm:prSet/>
      <dgm:spPr/>
      <dgm:t>
        <a:bodyPr/>
        <a:lstStyle/>
        <a:p>
          <a:endParaRPr lang="ru-RU"/>
        </a:p>
      </dgm:t>
    </dgm:pt>
    <dgm:pt modelId="{A02B91B5-3DB4-4BB9-B0F0-4831D3017549}">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b="1" dirty="0" smtClean="0"/>
            <a:t>Дальневосточный федеральный университет</a:t>
          </a:r>
        </a:p>
        <a:p>
          <a:pPr defTabSz="844550">
            <a:lnSpc>
              <a:spcPct val="90000"/>
            </a:lnSpc>
            <a:spcBef>
              <a:spcPct val="0"/>
            </a:spcBef>
            <a:spcAft>
              <a:spcPct val="35000"/>
            </a:spcAft>
          </a:pPr>
          <a:endParaRPr lang="ru-RU" dirty="0"/>
        </a:p>
      </dgm:t>
    </dgm:pt>
    <dgm:pt modelId="{6C0DEAA6-EB39-41F9-B976-D1D2B44F9BA1}" type="parTrans" cxnId="{17C9A45A-6C12-4951-BD42-9DDFE0C6869E}">
      <dgm:prSet/>
      <dgm:spPr/>
      <dgm:t>
        <a:bodyPr/>
        <a:lstStyle/>
        <a:p>
          <a:endParaRPr lang="ru-RU"/>
        </a:p>
      </dgm:t>
    </dgm:pt>
    <dgm:pt modelId="{572C421F-A269-42EA-8482-C90A1DFA7B44}" type="sibTrans" cxnId="{17C9A45A-6C12-4951-BD42-9DDFE0C6869E}">
      <dgm:prSet/>
      <dgm:spPr/>
      <dgm:t>
        <a:bodyPr/>
        <a:lstStyle/>
        <a:p>
          <a:endParaRPr lang="ru-RU"/>
        </a:p>
      </dgm:t>
    </dgm:pt>
    <dgm:pt modelId="{BBD07BC6-B44B-48AD-ADE0-F0120C34E151}">
      <dgm:prSet phldrT="[Текст]" custT="1"/>
      <dgm:spPr/>
      <dgm:t>
        <a:bodyPr/>
        <a:lstStyle/>
        <a:p>
          <a:r>
            <a:rPr lang="ru-RU" sz="3600" dirty="0" smtClean="0"/>
            <a:t>Цель - создание </a:t>
          </a:r>
          <a:r>
            <a:rPr lang="ru-RU" sz="3600" b="1" dirty="0" smtClean="0"/>
            <a:t>технологических </a:t>
          </a:r>
          <a:r>
            <a:rPr lang="ru-RU" sz="3600" b="1" dirty="0" err="1" smtClean="0"/>
            <a:t>стартапов</a:t>
          </a:r>
          <a:r>
            <a:rPr lang="ru-RU" sz="3600" b="1" dirty="0" smtClean="0"/>
            <a:t>   </a:t>
          </a:r>
        </a:p>
        <a:p>
          <a:r>
            <a:rPr lang="ru-RU" sz="3600" b="0" dirty="0" smtClean="0"/>
            <a:t>жесткая экспертиза проектов и небольшое их количество</a:t>
          </a:r>
          <a:endParaRPr lang="ru-RU" sz="3600" b="0" dirty="0"/>
        </a:p>
      </dgm:t>
    </dgm:pt>
    <dgm:pt modelId="{E909E78D-8A42-4FE5-A09F-F1E8D674EE82}" type="parTrans" cxnId="{6AC1AA75-8D09-4163-8812-A9600B30E761}">
      <dgm:prSet/>
      <dgm:spPr/>
      <dgm:t>
        <a:bodyPr/>
        <a:lstStyle/>
        <a:p>
          <a:endParaRPr lang="ru-RU"/>
        </a:p>
      </dgm:t>
    </dgm:pt>
    <dgm:pt modelId="{A77D1D3B-4796-413B-90A5-AB0E50699EC5}" type="sibTrans" cxnId="{6AC1AA75-8D09-4163-8812-A9600B30E761}">
      <dgm:prSet/>
      <dgm:spPr/>
      <dgm:t>
        <a:bodyPr/>
        <a:lstStyle/>
        <a:p>
          <a:endParaRPr lang="ru-RU"/>
        </a:p>
      </dgm:t>
    </dgm:pt>
    <dgm:pt modelId="{8C37F68D-7C30-43A3-BE05-A0870E152C99}">
      <dgm:prSet phldrT="[Текст]" custT="1"/>
      <dgm:spPr/>
      <dgm:t>
        <a:bodyPr/>
        <a:lstStyle/>
        <a:p>
          <a:r>
            <a:rPr lang="ru-RU" sz="3600" dirty="0" smtClean="0"/>
            <a:t>Центр проектной деятельности</a:t>
          </a:r>
        </a:p>
        <a:p>
          <a:r>
            <a:rPr lang="ru-RU" sz="3600" dirty="0" smtClean="0"/>
            <a:t>Дирекция технологического предпринимательства</a:t>
          </a:r>
        </a:p>
        <a:p>
          <a:r>
            <a:rPr lang="ru-RU" sz="3600" dirty="0" smtClean="0"/>
            <a:t>Фонд поддержки предпринимательства </a:t>
          </a:r>
          <a:endParaRPr lang="ru-RU" sz="3600" dirty="0"/>
        </a:p>
      </dgm:t>
    </dgm:pt>
    <dgm:pt modelId="{3C703C7E-2C2C-43AE-9EFC-50B7E4796093}" type="parTrans" cxnId="{A1050475-26DB-4141-A2B7-5EBDB1DF3758}">
      <dgm:prSet/>
      <dgm:spPr/>
      <dgm:t>
        <a:bodyPr/>
        <a:lstStyle/>
        <a:p>
          <a:endParaRPr lang="ru-RU"/>
        </a:p>
      </dgm:t>
    </dgm:pt>
    <dgm:pt modelId="{6680544B-C50E-4C60-9832-E1E543869BE2}" type="sibTrans" cxnId="{A1050475-26DB-4141-A2B7-5EBDB1DF3758}">
      <dgm:prSet/>
      <dgm:spPr/>
      <dgm:t>
        <a:bodyPr/>
        <a:lstStyle/>
        <a:p>
          <a:endParaRPr lang="ru-RU"/>
        </a:p>
      </dgm:t>
    </dgm:pt>
    <dgm:pt modelId="{09536884-09A2-423D-AA5A-89826BA162BC}">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b="1" dirty="0" smtClean="0"/>
            <a:t>Уральский федеральный университет</a:t>
          </a:r>
        </a:p>
        <a:p>
          <a:pPr defTabSz="755650">
            <a:lnSpc>
              <a:spcPct val="90000"/>
            </a:lnSpc>
            <a:spcBef>
              <a:spcPct val="0"/>
            </a:spcBef>
            <a:spcAft>
              <a:spcPct val="35000"/>
            </a:spcAft>
          </a:pPr>
          <a:endParaRPr lang="ru-RU" dirty="0"/>
        </a:p>
      </dgm:t>
    </dgm:pt>
    <dgm:pt modelId="{05700B9E-4EA1-4457-A302-F96B80926231}" type="parTrans" cxnId="{96159197-829B-49D1-9CB3-20B9BCE3A56B}">
      <dgm:prSet/>
      <dgm:spPr/>
      <dgm:t>
        <a:bodyPr/>
        <a:lstStyle/>
        <a:p>
          <a:endParaRPr lang="ru-RU"/>
        </a:p>
      </dgm:t>
    </dgm:pt>
    <dgm:pt modelId="{617E801C-FD45-4683-B7F1-7D2E0FD9B2B3}" type="sibTrans" cxnId="{96159197-829B-49D1-9CB3-20B9BCE3A56B}">
      <dgm:prSet/>
      <dgm:spPr/>
      <dgm:t>
        <a:bodyPr/>
        <a:lstStyle/>
        <a:p>
          <a:endParaRPr lang="ru-RU"/>
        </a:p>
      </dgm:t>
    </dgm:pt>
    <dgm:pt modelId="{D7B4282D-8EAC-4402-BA9F-92EFA8A368FD}">
      <dgm:prSet phldrT="[Текст]" custT="1"/>
      <dgm:spPr/>
      <dgm:t>
        <a:bodyPr/>
        <a:lstStyle/>
        <a:p>
          <a:r>
            <a:rPr lang="ru-RU" sz="3600" dirty="0" smtClean="0"/>
            <a:t>Цель –</a:t>
          </a:r>
          <a:r>
            <a:rPr lang="ru-RU" sz="3600" b="1" dirty="0" smtClean="0"/>
            <a:t>переход к предпринимательской модели</a:t>
          </a:r>
          <a:r>
            <a:rPr lang="ru-RU" sz="3600" dirty="0" smtClean="0"/>
            <a:t> работы научно-образовательных подразделений </a:t>
          </a:r>
          <a:endParaRPr lang="ru-RU" sz="3600" dirty="0"/>
        </a:p>
      </dgm:t>
    </dgm:pt>
    <dgm:pt modelId="{C300FB4C-3926-4FC5-9233-3EA60B191324}" type="parTrans" cxnId="{FA831813-4EB1-4FEC-827E-9F1E33AA7EFF}">
      <dgm:prSet/>
      <dgm:spPr/>
      <dgm:t>
        <a:bodyPr/>
        <a:lstStyle/>
        <a:p>
          <a:endParaRPr lang="ru-RU"/>
        </a:p>
      </dgm:t>
    </dgm:pt>
    <dgm:pt modelId="{90EF55CE-4304-4FFA-9A65-86A1E36817AB}" type="sibTrans" cxnId="{FA831813-4EB1-4FEC-827E-9F1E33AA7EFF}">
      <dgm:prSet/>
      <dgm:spPr/>
      <dgm:t>
        <a:bodyPr/>
        <a:lstStyle/>
        <a:p>
          <a:endParaRPr lang="ru-RU"/>
        </a:p>
      </dgm:t>
    </dgm:pt>
    <dgm:pt modelId="{5D7804DE-C468-4A0C-9780-7ED3B1807938}">
      <dgm:prSet phldrT="[Текст]" custT="1"/>
      <dgm:spPr/>
      <dgm:t>
        <a:bodyPr/>
        <a:lstStyle/>
        <a:p>
          <a:r>
            <a:rPr lang="ru-RU" sz="3600" dirty="0" smtClean="0"/>
            <a:t>Включение проектных моделей, являющихся </a:t>
          </a:r>
          <a:r>
            <a:rPr lang="ru-RU" sz="3600" b="1" dirty="0" smtClean="0"/>
            <a:t>интегрирующим элементом </a:t>
          </a:r>
          <a:r>
            <a:rPr lang="ru-RU" sz="3600" dirty="0" smtClean="0"/>
            <a:t>по отношению к курсам и результатам обучения</a:t>
          </a:r>
          <a:endParaRPr lang="ru-RU" sz="3600" dirty="0"/>
        </a:p>
      </dgm:t>
    </dgm:pt>
    <dgm:pt modelId="{BB87D94C-E87C-4D5B-8EE2-759D3A4B1DE4}" type="parTrans" cxnId="{BB564A0A-0C30-4682-A6B9-27EB27E3B95A}">
      <dgm:prSet/>
      <dgm:spPr/>
      <dgm:t>
        <a:bodyPr/>
        <a:lstStyle/>
        <a:p>
          <a:endParaRPr lang="ru-RU"/>
        </a:p>
      </dgm:t>
    </dgm:pt>
    <dgm:pt modelId="{ED58FEFA-4A00-4936-AE43-53416ABCAA4F}" type="sibTrans" cxnId="{BB564A0A-0C30-4682-A6B9-27EB27E3B95A}">
      <dgm:prSet/>
      <dgm:spPr/>
      <dgm:t>
        <a:bodyPr/>
        <a:lstStyle/>
        <a:p>
          <a:endParaRPr lang="ru-RU"/>
        </a:p>
      </dgm:t>
    </dgm:pt>
    <dgm:pt modelId="{4760CF3C-1756-4F95-8D4A-4EC08A03F8A0}" type="pres">
      <dgm:prSet presAssocID="{8961E202-3CDA-4EC9-8DF8-FB679D26A6EF}" presName="theList" presStyleCnt="0">
        <dgm:presLayoutVars>
          <dgm:dir/>
          <dgm:animLvl val="lvl"/>
          <dgm:resizeHandles val="exact"/>
        </dgm:presLayoutVars>
      </dgm:prSet>
      <dgm:spPr/>
      <dgm:t>
        <a:bodyPr/>
        <a:lstStyle/>
        <a:p>
          <a:endParaRPr lang="ru-RU"/>
        </a:p>
      </dgm:t>
    </dgm:pt>
    <dgm:pt modelId="{0B8BF552-12CE-44FA-98F0-BEB69F7B0483}" type="pres">
      <dgm:prSet presAssocID="{447C4F28-CD29-45DD-938E-56ECCAA02EB2}" presName="compNode" presStyleCnt="0"/>
      <dgm:spPr/>
    </dgm:pt>
    <dgm:pt modelId="{4510335F-6EC5-4819-BF52-C789E645199B}" type="pres">
      <dgm:prSet presAssocID="{447C4F28-CD29-45DD-938E-56ECCAA02EB2}" presName="aNode" presStyleLbl="bgShp" presStyleIdx="0" presStyleCnt="3"/>
      <dgm:spPr/>
      <dgm:t>
        <a:bodyPr/>
        <a:lstStyle/>
        <a:p>
          <a:endParaRPr lang="ru-RU"/>
        </a:p>
      </dgm:t>
    </dgm:pt>
    <dgm:pt modelId="{E67E6389-2551-42C5-9525-104005E80FD6}" type="pres">
      <dgm:prSet presAssocID="{447C4F28-CD29-45DD-938E-56ECCAA02EB2}" presName="textNode" presStyleLbl="bgShp" presStyleIdx="0" presStyleCnt="3"/>
      <dgm:spPr/>
      <dgm:t>
        <a:bodyPr/>
        <a:lstStyle/>
        <a:p>
          <a:endParaRPr lang="ru-RU"/>
        </a:p>
      </dgm:t>
    </dgm:pt>
    <dgm:pt modelId="{6C4987DE-2818-4A8F-86FD-8F07BEB16EF4}" type="pres">
      <dgm:prSet presAssocID="{447C4F28-CD29-45DD-938E-56ECCAA02EB2}" presName="compChildNode" presStyleCnt="0"/>
      <dgm:spPr/>
    </dgm:pt>
    <dgm:pt modelId="{7640C861-C9E9-4BCD-8ED7-4946B2B4B0C0}" type="pres">
      <dgm:prSet presAssocID="{447C4F28-CD29-45DD-938E-56ECCAA02EB2}" presName="theInnerList" presStyleCnt="0"/>
      <dgm:spPr/>
    </dgm:pt>
    <dgm:pt modelId="{5D1901CA-0876-4D11-8598-78F0E848BAAB}" type="pres">
      <dgm:prSet presAssocID="{969C2A2E-F635-4367-A245-A28851EB1FE3}" presName="childNode" presStyleLbl="node1" presStyleIdx="0" presStyleCnt="6" custScaleX="113197" custScaleY="120052" custLinFactNeighborX="-2640" custLinFactNeighborY="-37881">
        <dgm:presLayoutVars>
          <dgm:bulletEnabled val="1"/>
        </dgm:presLayoutVars>
      </dgm:prSet>
      <dgm:spPr/>
      <dgm:t>
        <a:bodyPr/>
        <a:lstStyle/>
        <a:p>
          <a:endParaRPr lang="ru-RU"/>
        </a:p>
      </dgm:t>
    </dgm:pt>
    <dgm:pt modelId="{0345FCD0-A6ED-4461-8A89-6C2180827A20}" type="pres">
      <dgm:prSet presAssocID="{969C2A2E-F635-4367-A245-A28851EB1FE3}" presName="aSpace2" presStyleCnt="0"/>
      <dgm:spPr/>
    </dgm:pt>
    <dgm:pt modelId="{D5E52B25-A197-4D55-82E3-650D38B9B799}" type="pres">
      <dgm:prSet presAssocID="{6F8FA97E-CD89-4DAC-8B01-38E0BF162A03}" presName="childNode" presStyleLbl="node1" presStyleIdx="1" presStyleCnt="6" custScaleX="118147" custScaleY="131539" custLinFactNeighborX="-2475" custLinFactNeighborY="-58264">
        <dgm:presLayoutVars>
          <dgm:bulletEnabled val="1"/>
        </dgm:presLayoutVars>
      </dgm:prSet>
      <dgm:spPr/>
      <dgm:t>
        <a:bodyPr/>
        <a:lstStyle/>
        <a:p>
          <a:endParaRPr lang="ru-RU"/>
        </a:p>
      </dgm:t>
    </dgm:pt>
    <dgm:pt modelId="{F6BDCA35-2075-40B6-AD8E-4492B065FF8C}" type="pres">
      <dgm:prSet presAssocID="{447C4F28-CD29-45DD-938E-56ECCAA02EB2}" presName="aSpace" presStyleCnt="0"/>
      <dgm:spPr/>
    </dgm:pt>
    <dgm:pt modelId="{721A88F8-851F-4F2D-9431-B07D63303F88}" type="pres">
      <dgm:prSet presAssocID="{A02B91B5-3DB4-4BB9-B0F0-4831D3017549}" presName="compNode" presStyleCnt="0"/>
      <dgm:spPr/>
    </dgm:pt>
    <dgm:pt modelId="{31DE1AFF-58A8-4486-BF10-6AED14FB93F3}" type="pres">
      <dgm:prSet presAssocID="{A02B91B5-3DB4-4BB9-B0F0-4831D3017549}" presName="aNode" presStyleLbl="bgShp" presStyleIdx="1" presStyleCnt="3"/>
      <dgm:spPr/>
      <dgm:t>
        <a:bodyPr/>
        <a:lstStyle/>
        <a:p>
          <a:endParaRPr lang="ru-RU"/>
        </a:p>
      </dgm:t>
    </dgm:pt>
    <dgm:pt modelId="{D6662AE6-D594-4DF8-920B-E46BEA931B19}" type="pres">
      <dgm:prSet presAssocID="{A02B91B5-3DB4-4BB9-B0F0-4831D3017549}" presName="textNode" presStyleLbl="bgShp" presStyleIdx="1" presStyleCnt="3"/>
      <dgm:spPr/>
      <dgm:t>
        <a:bodyPr/>
        <a:lstStyle/>
        <a:p>
          <a:endParaRPr lang="ru-RU"/>
        </a:p>
      </dgm:t>
    </dgm:pt>
    <dgm:pt modelId="{79FFEA33-88B2-4D30-99BA-72581FD69560}" type="pres">
      <dgm:prSet presAssocID="{A02B91B5-3DB4-4BB9-B0F0-4831D3017549}" presName="compChildNode" presStyleCnt="0"/>
      <dgm:spPr/>
    </dgm:pt>
    <dgm:pt modelId="{77076EF0-6B86-4614-BFD7-B38E444470C6}" type="pres">
      <dgm:prSet presAssocID="{A02B91B5-3DB4-4BB9-B0F0-4831D3017549}" presName="theInnerList" presStyleCnt="0"/>
      <dgm:spPr/>
    </dgm:pt>
    <dgm:pt modelId="{B7273612-E4EC-44BC-9167-CD3D1BB9F8F2}" type="pres">
      <dgm:prSet presAssocID="{BBD07BC6-B44B-48AD-ADE0-F0120C34E151}" presName="childNode" presStyleLbl="node1" presStyleIdx="2" presStyleCnt="6" custScaleX="115838" custScaleY="270039" custLinFactNeighborX="0" custLinFactNeighborY="-86728">
        <dgm:presLayoutVars>
          <dgm:bulletEnabled val="1"/>
        </dgm:presLayoutVars>
      </dgm:prSet>
      <dgm:spPr/>
      <dgm:t>
        <a:bodyPr/>
        <a:lstStyle/>
        <a:p>
          <a:endParaRPr lang="ru-RU"/>
        </a:p>
      </dgm:t>
    </dgm:pt>
    <dgm:pt modelId="{A2DA8771-FF37-4DFA-94F7-9E7938ABB7C3}" type="pres">
      <dgm:prSet presAssocID="{BBD07BC6-B44B-48AD-ADE0-F0120C34E151}" presName="aSpace2" presStyleCnt="0"/>
      <dgm:spPr/>
    </dgm:pt>
    <dgm:pt modelId="{4906C0A0-8830-412E-A78F-493EA377E5F1}" type="pres">
      <dgm:prSet presAssocID="{8C37F68D-7C30-43A3-BE05-A0870E152C99}" presName="childNode" presStyleLbl="node1" presStyleIdx="3" presStyleCnt="6" custScaleX="109218" custScaleY="322988">
        <dgm:presLayoutVars>
          <dgm:bulletEnabled val="1"/>
        </dgm:presLayoutVars>
      </dgm:prSet>
      <dgm:spPr/>
      <dgm:t>
        <a:bodyPr/>
        <a:lstStyle/>
        <a:p>
          <a:endParaRPr lang="ru-RU"/>
        </a:p>
      </dgm:t>
    </dgm:pt>
    <dgm:pt modelId="{5D79B5EE-BEB5-4186-9FB1-273843F8CD7E}" type="pres">
      <dgm:prSet presAssocID="{A02B91B5-3DB4-4BB9-B0F0-4831D3017549}" presName="aSpace" presStyleCnt="0"/>
      <dgm:spPr/>
    </dgm:pt>
    <dgm:pt modelId="{EAF9C8E9-09FF-43B8-AAE8-09A6F20FADFA}" type="pres">
      <dgm:prSet presAssocID="{09536884-09A2-423D-AA5A-89826BA162BC}" presName="compNode" presStyleCnt="0"/>
      <dgm:spPr/>
    </dgm:pt>
    <dgm:pt modelId="{1D99CF0F-90B9-4521-BB0E-BDF4064D705F}" type="pres">
      <dgm:prSet presAssocID="{09536884-09A2-423D-AA5A-89826BA162BC}" presName="aNode" presStyleLbl="bgShp" presStyleIdx="2" presStyleCnt="3"/>
      <dgm:spPr/>
      <dgm:t>
        <a:bodyPr/>
        <a:lstStyle/>
        <a:p>
          <a:endParaRPr lang="ru-RU"/>
        </a:p>
      </dgm:t>
    </dgm:pt>
    <dgm:pt modelId="{7E7CF82D-9748-44A0-B626-76660EE0C588}" type="pres">
      <dgm:prSet presAssocID="{09536884-09A2-423D-AA5A-89826BA162BC}" presName="textNode" presStyleLbl="bgShp" presStyleIdx="2" presStyleCnt="3"/>
      <dgm:spPr/>
      <dgm:t>
        <a:bodyPr/>
        <a:lstStyle/>
        <a:p>
          <a:endParaRPr lang="ru-RU"/>
        </a:p>
      </dgm:t>
    </dgm:pt>
    <dgm:pt modelId="{2451BA7D-678A-49C2-8B4F-96D74ACCBA6A}" type="pres">
      <dgm:prSet presAssocID="{09536884-09A2-423D-AA5A-89826BA162BC}" presName="compChildNode" presStyleCnt="0"/>
      <dgm:spPr/>
    </dgm:pt>
    <dgm:pt modelId="{F121B78F-DC68-4340-8857-41B56E33E800}" type="pres">
      <dgm:prSet presAssocID="{09536884-09A2-423D-AA5A-89826BA162BC}" presName="theInnerList" presStyleCnt="0"/>
      <dgm:spPr/>
    </dgm:pt>
    <dgm:pt modelId="{0AD83D10-C7F5-43FA-8143-42E94C8C045C}" type="pres">
      <dgm:prSet presAssocID="{D7B4282D-8EAC-4402-BA9F-92EFA8A368FD}" presName="childNode" presStyleLbl="node1" presStyleIdx="4" presStyleCnt="6" custScaleX="111858" custScaleY="107419" custLinFactNeighborX="-670" custLinFactNeighborY="-788">
        <dgm:presLayoutVars>
          <dgm:bulletEnabled val="1"/>
        </dgm:presLayoutVars>
      </dgm:prSet>
      <dgm:spPr/>
      <dgm:t>
        <a:bodyPr/>
        <a:lstStyle/>
        <a:p>
          <a:endParaRPr lang="ru-RU"/>
        </a:p>
      </dgm:t>
    </dgm:pt>
    <dgm:pt modelId="{C6F7905C-BDF8-4C1D-98C0-4DE75D5D0C24}" type="pres">
      <dgm:prSet presAssocID="{D7B4282D-8EAC-4402-BA9F-92EFA8A368FD}" presName="aSpace2" presStyleCnt="0"/>
      <dgm:spPr/>
    </dgm:pt>
    <dgm:pt modelId="{31BF7073-BFB2-4B00-ABF7-68E9A3564DCC}" type="pres">
      <dgm:prSet presAssocID="{5D7804DE-C468-4A0C-9780-7ED3B1807938}" presName="childNode" presStyleLbl="node1" presStyleIdx="5" presStyleCnt="6" custScaleX="118477" custScaleY="116587" custLinFactNeighborX="-670" custLinFactNeighborY="-27567">
        <dgm:presLayoutVars>
          <dgm:bulletEnabled val="1"/>
        </dgm:presLayoutVars>
      </dgm:prSet>
      <dgm:spPr/>
      <dgm:t>
        <a:bodyPr/>
        <a:lstStyle/>
        <a:p>
          <a:endParaRPr lang="ru-RU"/>
        </a:p>
      </dgm:t>
    </dgm:pt>
  </dgm:ptLst>
  <dgm:cxnLst>
    <dgm:cxn modelId="{D4348126-0516-41CC-A350-A60C2D79275B}" type="presOf" srcId="{969C2A2E-F635-4367-A245-A28851EB1FE3}" destId="{5D1901CA-0876-4D11-8598-78F0E848BAAB}" srcOrd="0" destOrd="0" presId="urn:microsoft.com/office/officeart/2005/8/layout/lProcess2"/>
    <dgm:cxn modelId="{C16B26CC-9C6F-4CBB-B2A3-57DC4F15475F}" type="presOf" srcId="{8C37F68D-7C30-43A3-BE05-A0870E152C99}" destId="{4906C0A0-8830-412E-A78F-493EA377E5F1}" srcOrd="0" destOrd="0" presId="urn:microsoft.com/office/officeart/2005/8/layout/lProcess2"/>
    <dgm:cxn modelId="{C0717F6E-7030-40B0-89B5-8FC7A449C071}" type="presOf" srcId="{D7B4282D-8EAC-4402-BA9F-92EFA8A368FD}" destId="{0AD83D10-C7F5-43FA-8143-42E94C8C045C}" srcOrd="0" destOrd="0" presId="urn:microsoft.com/office/officeart/2005/8/layout/lProcess2"/>
    <dgm:cxn modelId="{5EFA3B92-5B9B-4D46-BA66-24DD701CFF6E}" srcId="{447C4F28-CD29-45DD-938E-56ECCAA02EB2}" destId="{969C2A2E-F635-4367-A245-A28851EB1FE3}" srcOrd="0" destOrd="0" parTransId="{93FCD2F4-AACE-4BE4-A760-7AA10A2E8AE6}" sibTransId="{77E9B6E6-5F93-428A-8447-16C9488499ED}"/>
    <dgm:cxn modelId="{0F6A19A7-C294-4536-99E9-164FD5DD7212}" type="presOf" srcId="{447C4F28-CD29-45DD-938E-56ECCAA02EB2}" destId="{E67E6389-2551-42C5-9525-104005E80FD6}" srcOrd="1" destOrd="0" presId="urn:microsoft.com/office/officeart/2005/8/layout/lProcess2"/>
    <dgm:cxn modelId="{4BAF77B6-56DF-437E-9327-77A75E04D6FF}" type="presOf" srcId="{A02B91B5-3DB4-4BB9-B0F0-4831D3017549}" destId="{31DE1AFF-58A8-4486-BF10-6AED14FB93F3}" srcOrd="0" destOrd="0" presId="urn:microsoft.com/office/officeart/2005/8/layout/lProcess2"/>
    <dgm:cxn modelId="{D0FBDA35-B76B-47F1-95A0-7E863175AEC6}" srcId="{447C4F28-CD29-45DD-938E-56ECCAA02EB2}" destId="{6F8FA97E-CD89-4DAC-8B01-38E0BF162A03}" srcOrd="1" destOrd="0" parTransId="{626B4F31-1139-41D3-B9A3-E1E7FC544B7A}" sibTransId="{750B6F69-758D-4A8E-9C1F-372568D8DA16}"/>
    <dgm:cxn modelId="{65222D08-8E51-4BFC-867B-9E1D0A899EFD}" type="presOf" srcId="{09536884-09A2-423D-AA5A-89826BA162BC}" destId="{1D99CF0F-90B9-4521-BB0E-BDF4064D705F}" srcOrd="0" destOrd="0" presId="urn:microsoft.com/office/officeart/2005/8/layout/lProcess2"/>
    <dgm:cxn modelId="{BB564A0A-0C30-4682-A6B9-27EB27E3B95A}" srcId="{09536884-09A2-423D-AA5A-89826BA162BC}" destId="{5D7804DE-C468-4A0C-9780-7ED3B1807938}" srcOrd="1" destOrd="0" parTransId="{BB87D94C-E87C-4D5B-8EE2-759D3A4B1DE4}" sibTransId="{ED58FEFA-4A00-4936-AE43-53416ABCAA4F}"/>
    <dgm:cxn modelId="{F03434B9-CF1C-478B-8DDE-D9C83A43A6FB}" type="presOf" srcId="{8961E202-3CDA-4EC9-8DF8-FB679D26A6EF}" destId="{4760CF3C-1756-4F95-8D4A-4EC08A03F8A0}" srcOrd="0" destOrd="0" presId="urn:microsoft.com/office/officeart/2005/8/layout/lProcess2"/>
    <dgm:cxn modelId="{6AC1AA75-8D09-4163-8812-A9600B30E761}" srcId="{A02B91B5-3DB4-4BB9-B0F0-4831D3017549}" destId="{BBD07BC6-B44B-48AD-ADE0-F0120C34E151}" srcOrd="0" destOrd="0" parTransId="{E909E78D-8A42-4FE5-A09F-F1E8D674EE82}" sibTransId="{A77D1D3B-4796-413B-90A5-AB0E50699EC5}"/>
    <dgm:cxn modelId="{96159197-829B-49D1-9CB3-20B9BCE3A56B}" srcId="{8961E202-3CDA-4EC9-8DF8-FB679D26A6EF}" destId="{09536884-09A2-423D-AA5A-89826BA162BC}" srcOrd="2" destOrd="0" parTransId="{05700B9E-4EA1-4457-A302-F96B80926231}" sibTransId="{617E801C-FD45-4683-B7F1-7D2E0FD9B2B3}"/>
    <dgm:cxn modelId="{F521A9B9-92C7-49F6-A0A9-E019E32EE4F6}" type="presOf" srcId="{5D7804DE-C468-4A0C-9780-7ED3B1807938}" destId="{31BF7073-BFB2-4B00-ABF7-68E9A3564DCC}" srcOrd="0" destOrd="0" presId="urn:microsoft.com/office/officeart/2005/8/layout/lProcess2"/>
    <dgm:cxn modelId="{FA831813-4EB1-4FEC-827E-9F1E33AA7EFF}" srcId="{09536884-09A2-423D-AA5A-89826BA162BC}" destId="{D7B4282D-8EAC-4402-BA9F-92EFA8A368FD}" srcOrd="0" destOrd="0" parTransId="{C300FB4C-3926-4FC5-9233-3EA60B191324}" sibTransId="{90EF55CE-4304-4FFA-9A65-86A1E36817AB}"/>
    <dgm:cxn modelId="{2738FA90-F4D4-49D2-84D2-35C9F2E82B39}" type="presOf" srcId="{BBD07BC6-B44B-48AD-ADE0-F0120C34E151}" destId="{B7273612-E4EC-44BC-9167-CD3D1BB9F8F2}" srcOrd="0" destOrd="0" presId="urn:microsoft.com/office/officeart/2005/8/layout/lProcess2"/>
    <dgm:cxn modelId="{326EA9CA-7454-4ACB-8CEB-21B0FBBB652B}" type="presOf" srcId="{A02B91B5-3DB4-4BB9-B0F0-4831D3017549}" destId="{D6662AE6-D594-4DF8-920B-E46BEA931B19}" srcOrd="1" destOrd="0" presId="urn:microsoft.com/office/officeart/2005/8/layout/lProcess2"/>
    <dgm:cxn modelId="{0D9F8612-769F-420C-A225-BFD3E7BC67A1}" type="presOf" srcId="{447C4F28-CD29-45DD-938E-56ECCAA02EB2}" destId="{4510335F-6EC5-4819-BF52-C789E645199B}" srcOrd="0" destOrd="0" presId="urn:microsoft.com/office/officeart/2005/8/layout/lProcess2"/>
    <dgm:cxn modelId="{B70CE35B-D2D4-4C1F-8382-D5B74EFD5F2E}" type="presOf" srcId="{6F8FA97E-CD89-4DAC-8B01-38E0BF162A03}" destId="{D5E52B25-A197-4D55-82E3-650D38B9B799}" srcOrd="0" destOrd="0" presId="urn:microsoft.com/office/officeart/2005/8/layout/lProcess2"/>
    <dgm:cxn modelId="{A1050475-26DB-4141-A2B7-5EBDB1DF3758}" srcId="{A02B91B5-3DB4-4BB9-B0F0-4831D3017549}" destId="{8C37F68D-7C30-43A3-BE05-A0870E152C99}" srcOrd="1" destOrd="0" parTransId="{3C703C7E-2C2C-43AE-9EFC-50B7E4796093}" sibTransId="{6680544B-C50E-4C60-9832-E1E543869BE2}"/>
    <dgm:cxn modelId="{1AEE2787-B4EE-4955-AD04-046425BA40CE}" type="presOf" srcId="{09536884-09A2-423D-AA5A-89826BA162BC}" destId="{7E7CF82D-9748-44A0-B626-76660EE0C588}" srcOrd="1" destOrd="0" presId="urn:microsoft.com/office/officeart/2005/8/layout/lProcess2"/>
    <dgm:cxn modelId="{07E33184-9593-463E-81BE-AD150B8D849B}" srcId="{8961E202-3CDA-4EC9-8DF8-FB679D26A6EF}" destId="{447C4F28-CD29-45DD-938E-56ECCAA02EB2}" srcOrd="0" destOrd="0" parTransId="{2FE22890-6678-4E52-81AB-7ED969508837}" sibTransId="{8FFAF9C0-834D-45FD-ABF1-DCC912CAF553}"/>
    <dgm:cxn modelId="{17C9A45A-6C12-4951-BD42-9DDFE0C6869E}" srcId="{8961E202-3CDA-4EC9-8DF8-FB679D26A6EF}" destId="{A02B91B5-3DB4-4BB9-B0F0-4831D3017549}" srcOrd="1" destOrd="0" parTransId="{6C0DEAA6-EB39-41F9-B976-D1D2B44F9BA1}" sibTransId="{572C421F-A269-42EA-8482-C90A1DFA7B44}"/>
    <dgm:cxn modelId="{5C73B49C-82E8-44C8-A253-1AD3D3673787}" type="presParOf" srcId="{4760CF3C-1756-4F95-8D4A-4EC08A03F8A0}" destId="{0B8BF552-12CE-44FA-98F0-BEB69F7B0483}" srcOrd="0" destOrd="0" presId="urn:microsoft.com/office/officeart/2005/8/layout/lProcess2"/>
    <dgm:cxn modelId="{17D74788-A03B-443A-BECC-9A9F9E67C632}" type="presParOf" srcId="{0B8BF552-12CE-44FA-98F0-BEB69F7B0483}" destId="{4510335F-6EC5-4819-BF52-C789E645199B}" srcOrd="0" destOrd="0" presId="urn:microsoft.com/office/officeart/2005/8/layout/lProcess2"/>
    <dgm:cxn modelId="{5E5FA0F9-FE4C-401B-9589-A1A5048ED988}" type="presParOf" srcId="{0B8BF552-12CE-44FA-98F0-BEB69F7B0483}" destId="{E67E6389-2551-42C5-9525-104005E80FD6}" srcOrd="1" destOrd="0" presId="urn:microsoft.com/office/officeart/2005/8/layout/lProcess2"/>
    <dgm:cxn modelId="{DD6C6A78-41AA-48BA-9FFC-EADEF9BFF73B}" type="presParOf" srcId="{0B8BF552-12CE-44FA-98F0-BEB69F7B0483}" destId="{6C4987DE-2818-4A8F-86FD-8F07BEB16EF4}" srcOrd="2" destOrd="0" presId="urn:microsoft.com/office/officeart/2005/8/layout/lProcess2"/>
    <dgm:cxn modelId="{75150D21-2EFF-4140-84FD-8A0FB737C4C8}" type="presParOf" srcId="{6C4987DE-2818-4A8F-86FD-8F07BEB16EF4}" destId="{7640C861-C9E9-4BCD-8ED7-4946B2B4B0C0}" srcOrd="0" destOrd="0" presId="urn:microsoft.com/office/officeart/2005/8/layout/lProcess2"/>
    <dgm:cxn modelId="{8488C984-386F-4FAC-B3C5-4DADE9DDD3ED}" type="presParOf" srcId="{7640C861-C9E9-4BCD-8ED7-4946B2B4B0C0}" destId="{5D1901CA-0876-4D11-8598-78F0E848BAAB}" srcOrd="0" destOrd="0" presId="urn:microsoft.com/office/officeart/2005/8/layout/lProcess2"/>
    <dgm:cxn modelId="{D68559CB-B41D-4DC4-AFC4-78A4F44142CB}" type="presParOf" srcId="{7640C861-C9E9-4BCD-8ED7-4946B2B4B0C0}" destId="{0345FCD0-A6ED-4461-8A89-6C2180827A20}" srcOrd="1" destOrd="0" presId="urn:microsoft.com/office/officeart/2005/8/layout/lProcess2"/>
    <dgm:cxn modelId="{B648C0A6-74EF-46FF-AC51-C6A91F7E7588}" type="presParOf" srcId="{7640C861-C9E9-4BCD-8ED7-4946B2B4B0C0}" destId="{D5E52B25-A197-4D55-82E3-650D38B9B799}" srcOrd="2" destOrd="0" presId="urn:microsoft.com/office/officeart/2005/8/layout/lProcess2"/>
    <dgm:cxn modelId="{49682C7F-9AA1-4F3B-BBDF-F145CF72BFA3}" type="presParOf" srcId="{4760CF3C-1756-4F95-8D4A-4EC08A03F8A0}" destId="{F6BDCA35-2075-40B6-AD8E-4492B065FF8C}" srcOrd="1" destOrd="0" presId="urn:microsoft.com/office/officeart/2005/8/layout/lProcess2"/>
    <dgm:cxn modelId="{E8890878-71F5-41CF-999F-BA0A7535047F}" type="presParOf" srcId="{4760CF3C-1756-4F95-8D4A-4EC08A03F8A0}" destId="{721A88F8-851F-4F2D-9431-B07D63303F88}" srcOrd="2" destOrd="0" presId="urn:microsoft.com/office/officeart/2005/8/layout/lProcess2"/>
    <dgm:cxn modelId="{1F9AAE36-FDF3-4EAD-A560-EFCDCCF40303}" type="presParOf" srcId="{721A88F8-851F-4F2D-9431-B07D63303F88}" destId="{31DE1AFF-58A8-4486-BF10-6AED14FB93F3}" srcOrd="0" destOrd="0" presId="urn:microsoft.com/office/officeart/2005/8/layout/lProcess2"/>
    <dgm:cxn modelId="{2FF39B75-107E-44A7-A6C9-613CF8A118CC}" type="presParOf" srcId="{721A88F8-851F-4F2D-9431-B07D63303F88}" destId="{D6662AE6-D594-4DF8-920B-E46BEA931B19}" srcOrd="1" destOrd="0" presId="urn:microsoft.com/office/officeart/2005/8/layout/lProcess2"/>
    <dgm:cxn modelId="{418A67A6-BDDD-4C03-B89A-6249B5C4AC72}" type="presParOf" srcId="{721A88F8-851F-4F2D-9431-B07D63303F88}" destId="{79FFEA33-88B2-4D30-99BA-72581FD69560}" srcOrd="2" destOrd="0" presId="urn:microsoft.com/office/officeart/2005/8/layout/lProcess2"/>
    <dgm:cxn modelId="{DE84EF3B-3842-4A8D-8EF1-B14F163BE240}" type="presParOf" srcId="{79FFEA33-88B2-4D30-99BA-72581FD69560}" destId="{77076EF0-6B86-4614-BFD7-B38E444470C6}" srcOrd="0" destOrd="0" presId="urn:microsoft.com/office/officeart/2005/8/layout/lProcess2"/>
    <dgm:cxn modelId="{9AEF838F-100A-480B-A5C5-FCB562D207E1}" type="presParOf" srcId="{77076EF0-6B86-4614-BFD7-B38E444470C6}" destId="{B7273612-E4EC-44BC-9167-CD3D1BB9F8F2}" srcOrd="0" destOrd="0" presId="urn:microsoft.com/office/officeart/2005/8/layout/lProcess2"/>
    <dgm:cxn modelId="{3986B5D8-FC7E-4490-B5CB-CE48A0E7DDB9}" type="presParOf" srcId="{77076EF0-6B86-4614-BFD7-B38E444470C6}" destId="{A2DA8771-FF37-4DFA-94F7-9E7938ABB7C3}" srcOrd="1" destOrd="0" presId="urn:microsoft.com/office/officeart/2005/8/layout/lProcess2"/>
    <dgm:cxn modelId="{C82A780A-3022-48D8-891E-A4DC139CE7AA}" type="presParOf" srcId="{77076EF0-6B86-4614-BFD7-B38E444470C6}" destId="{4906C0A0-8830-412E-A78F-493EA377E5F1}" srcOrd="2" destOrd="0" presId="urn:microsoft.com/office/officeart/2005/8/layout/lProcess2"/>
    <dgm:cxn modelId="{35A69853-D275-4367-AA32-E6FFE17E66CD}" type="presParOf" srcId="{4760CF3C-1756-4F95-8D4A-4EC08A03F8A0}" destId="{5D79B5EE-BEB5-4186-9FB1-273843F8CD7E}" srcOrd="3" destOrd="0" presId="urn:microsoft.com/office/officeart/2005/8/layout/lProcess2"/>
    <dgm:cxn modelId="{CFD719BA-E54B-483B-8FE2-5FF439F43CE1}" type="presParOf" srcId="{4760CF3C-1756-4F95-8D4A-4EC08A03F8A0}" destId="{EAF9C8E9-09FF-43B8-AAE8-09A6F20FADFA}" srcOrd="4" destOrd="0" presId="urn:microsoft.com/office/officeart/2005/8/layout/lProcess2"/>
    <dgm:cxn modelId="{EA32CA3E-02AE-4903-8115-74F511F3D94B}" type="presParOf" srcId="{EAF9C8E9-09FF-43B8-AAE8-09A6F20FADFA}" destId="{1D99CF0F-90B9-4521-BB0E-BDF4064D705F}" srcOrd="0" destOrd="0" presId="urn:microsoft.com/office/officeart/2005/8/layout/lProcess2"/>
    <dgm:cxn modelId="{C5A40AAE-0BFA-4E88-BCA2-0DEDC2A828B9}" type="presParOf" srcId="{EAF9C8E9-09FF-43B8-AAE8-09A6F20FADFA}" destId="{7E7CF82D-9748-44A0-B626-76660EE0C588}" srcOrd="1" destOrd="0" presId="urn:microsoft.com/office/officeart/2005/8/layout/lProcess2"/>
    <dgm:cxn modelId="{00C36B07-D346-4FE9-A3F6-5476F56501F8}" type="presParOf" srcId="{EAF9C8E9-09FF-43B8-AAE8-09A6F20FADFA}" destId="{2451BA7D-678A-49C2-8B4F-96D74ACCBA6A}" srcOrd="2" destOrd="0" presId="urn:microsoft.com/office/officeart/2005/8/layout/lProcess2"/>
    <dgm:cxn modelId="{167E17FE-8DDC-4F3D-9125-18B85A016197}" type="presParOf" srcId="{2451BA7D-678A-49C2-8B4F-96D74ACCBA6A}" destId="{F121B78F-DC68-4340-8857-41B56E33E800}" srcOrd="0" destOrd="0" presId="urn:microsoft.com/office/officeart/2005/8/layout/lProcess2"/>
    <dgm:cxn modelId="{8F62229C-3B5E-4149-B082-A96B2307DE71}" type="presParOf" srcId="{F121B78F-DC68-4340-8857-41B56E33E800}" destId="{0AD83D10-C7F5-43FA-8143-42E94C8C045C}" srcOrd="0" destOrd="0" presId="urn:microsoft.com/office/officeart/2005/8/layout/lProcess2"/>
    <dgm:cxn modelId="{E5F589B8-47F3-41B5-87EB-2FEDC8784723}" type="presParOf" srcId="{F121B78F-DC68-4340-8857-41B56E33E800}" destId="{C6F7905C-BDF8-4C1D-98C0-4DE75D5D0C24}" srcOrd="1" destOrd="0" presId="urn:microsoft.com/office/officeart/2005/8/layout/lProcess2"/>
    <dgm:cxn modelId="{052E31B7-5A5E-4CA7-9E36-9155BEE4936D}" type="presParOf" srcId="{F121B78F-DC68-4340-8857-41B56E33E800}" destId="{31BF7073-BFB2-4B00-ABF7-68E9A3564DC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74C80D2-D216-4B25-BB53-00473F42E07A}"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ru-RU"/>
        </a:p>
      </dgm:t>
    </dgm:pt>
    <dgm:pt modelId="{3D9E161A-9A95-4A1E-8841-238E5DDA7DFC}">
      <dgm:prSet phldrT="[Текст]" custT="1"/>
      <dgm:spPr/>
      <dgm:t>
        <a:bodyPr/>
        <a:lstStyle/>
        <a:p>
          <a:r>
            <a:rPr lang="ru-RU" sz="4400" b="1" dirty="0" smtClean="0"/>
            <a:t>Сроки</a:t>
          </a:r>
        </a:p>
        <a:p>
          <a:r>
            <a:rPr lang="ru-RU" sz="4400" b="1" dirty="0" smtClean="0"/>
            <a:t>За какой период времени справятся</a:t>
          </a:r>
          <a:endParaRPr lang="ru-RU" sz="4400" dirty="0"/>
        </a:p>
      </dgm:t>
    </dgm:pt>
    <dgm:pt modelId="{A7FEEC9D-6242-42B3-9C86-42B3DEBEC38A}" type="parTrans" cxnId="{CD3C1E35-1D23-4168-801F-F9E4C550A9CD}">
      <dgm:prSet/>
      <dgm:spPr/>
      <dgm:t>
        <a:bodyPr/>
        <a:lstStyle/>
        <a:p>
          <a:endParaRPr lang="ru-RU"/>
        </a:p>
      </dgm:t>
    </dgm:pt>
    <dgm:pt modelId="{6E6F5006-ED4A-4E40-B00F-4387EFF359C5}" type="sibTrans" cxnId="{CD3C1E35-1D23-4168-801F-F9E4C550A9CD}">
      <dgm:prSet/>
      <dgm:spPr/>
      <dgm:t>
        <a:bodyPr/>
        <a:lstStyle/>
        <a:p>
          <a:endParaRPr lang="ru-RU"/>
        </a:p>
      </dgm:t>
    </dgm:pt>
    <dgm:pt modelId="{9AEF46BA-60A1-476A-B300-88F73C4BFF2B}">
      <dgm:prSet phldrT="[Текст]" custT="1"/>
      <dgm:spPr/>
      <dgm:t>
        <a:bodyPr/>
        <a:lstStyle/>
        <a:p>
          <a:r>
            <a:rPr lang="ru-RU" sz="4400" b="1" dirty="0" smtClean="0"/>
            <a:t>Численность</a:t>
          </a:r>
        </a:p>
        <a:p>
          <a:r>
            <a:rPr lang="ru-RU" sz="4400" b="1" dirty="0" smtClean="0"/>
            <a:t>сколько человек должно работать в команде </a:t>
          </a:r>
          <a:endParaRPr lang="ru-RU" sz="4400" dirty="0"/>
        </a:p>
      </dgm:t>
    </dgm:pt>
    <dgm:pt modelId="{12A5588E-2AB1-4170-A070-2E496D079250}" type="parTrans" cxnId="{895B1577-80EA-4DE7-8EEF-F628741491BF}">
      <dgm:prSet/>
      <dgm:spPr/>
      <dgm:t>
        <a:bodyPr/>
        <a:lstStyle/>
        <a:p>
          <a:endParaRPr lang="ru-RU"/>
        </a:p>
      </dgm:t>
    </dgm:pt>
    <dgm:pt modelId="{1DF83C2E-00E5-46BD-B5DC-5B20909F7063}" type="sibTrans" cxnId="{895B1577-80EA-4DE7-8EEF-F628741491BF}">
      <dgm:prSet/>
      <dgm:spPr/>
      <dgm:t>
        <a:bodyPr/>
        <a:lstStyle/>
        <a:p>
          <a:endParaRPr lang="ru-RU"/>
        </a:p>
      </dgm:t>
    </dgm:pt>
    <dgm:pt modelId="{D8BFF311-8959-4C59-92FC-54176F38BB1D}">
      <dgm:prSet phldrT="[Текст]" custT="1"/>
      <dgm:spPr/>
      <dgm:t>
        <a:bodyPr/>
        <a:lstStyle/>
        <a:p>
          <a:r>
            <a:rPr lang="ru-RU" sz="4000" b="1" dirty="0" smtClean="0"/>
            <a:t>Трудоемкость</a:t>
          </a:r>
        </a:p>
        <a:p>
          <a:r>
            <a:rPr lang="ru-RU" sz="4000" b="1" dirty="0" smtClean="0"/>
            <a:t>Сколько времени будет тратить один член команды в неделю </a:t>
          </a:r>
        </a:p>
        <a:p>
          <a:r>
            <a:rPr lang="ru-RU" sz="4000" b="1" dirty="0" smtClean="0"/>
            <a:t>Не рекомендуется более 6 часов в неделю</a:t>
          </a:r>
          <a:endParaRPr lang="ru-RU" sz="4000" dirty="0"/>
        </a:p>
      </dgm:t>
    </dgm:pt>
    <dgm:pt modelId="{22DCF0B6-BCCA-4EB8-8BD0-A2D286951AF7}" type="parTrans" cxnId="{42F4D284-4A42-43E5-BA9C-3D9B4ECF010C}">
      <dgm:prSet/>
      <dgm:spPr/>
      <dgm:t>
        <a:bodyPr/>
        <a:lstStyle/>
        <a:p>
          <a:endParaRPr lang="ru-RU"/>
        </a:p>
      </dgm:t>
    </dgm:pt>
    <dgm:pt modelId="{C652BF35-6790-44A9-B6F8-0BC10121A7DE}" type="sibTrans" cxnId="{42F4D284-4A42-43E5-BA9C-3D9B4ECF010C}">
      <dgm:prSet/>
      <dgm:spPr/>
      <dgm:t>
        <a:bodyPr/>
        <a:lstStyle/>
        <a:p>
          <a:endParaRPr lang="ru-RU"/>
        </a:p>
      </dgm:t>
    </dgm:pt>
    <dgm:pt modelId="{DA4E35E2-F8F2-47FE-BB2C-D4625B342810}">
      <dgm:prSet phldrT="[Текст]"/>
      <dgm:spPr/>
      <dgm:t>
        <a:bodyPr/>
        <a:lstStyle/>
        <a:p>
          <a:r>
            <a:rPr lang="ru-RU" b="1" dirty="0" smtClean="0"/>
            <a:t>Кредиты</a:t>
          </a:r>
        </a:p>
        <a:p>
          <a:r>
            <a:rPr lang="ru-RU" b="1" dirty="0" smtClean="0"/>
            <a:t>Перевести объем работы в  ЗЕ (1 ЗЕ=25 часам)</a:t>
          </a:r>
          <a:endParaRPr lang="ru-RU" dirty="0"/>
        </a:p>
      </dgm:t>
    </dgm:pt>
    <dgm:pt modelId="{8CACF668-3366-4880-AB2D-1626ECBBC05B}" type="parTrans" cxnId="{8FA47BA0-AD19-4FC9-A60F-F3DABE1B77C7}">
      <dgm:prSet/>
      <dgm:spPr/>
      <dgm:t>
        <a:bodyPr/>
        <a:lstStyle/>
        <a:p>
          <a:endParaRPr lang="ru-RU"/>
        </a:p>
      </dgm:t>
    </dgm:pt>
    <dgm:pt modelId="{B3E523B2-8303-45AC-8C3D-D32912AF8481}" type="sibTrans" cxnId="{8FA47BA0-AD19-4FC9-A60F-F3DABE1B77C7}">
      <dgm:prSet/>
      <dgm:spPr/>
      <dgm:t>
        <a:bodyPr/>
        <a:lstStyle/>
        <a:p>
          <a:endParaRPr lang="ru-RU"/>
        </a:p>
      </dgm:t>
    </dgm:pt>
    <dgm:pt modelId="{FFA7D56C-1A59-4340-944C-309D4E74CA82}">
      <dgm:prSet phldrT="[Текст]"/>
      <dgm:spPr/>
      <dgm:t>
        <a:bodyPr/>
        <a:lstStyle/>
        <a:p>
          <a:r>
            <a:rPr lang="ru-RU" b="1" smtClean="0"/>
            <a:t>Требования к участникам</a:t>
          </a:r>
          <a:r>
            <a:rPr lang="en-US" b="1" smtClean="0"/>
            <a:t>/</a:t>
          </a:r>
          <a:r>
            <a:rPr lang="ru-RU" b="1" smtClean="0"/>
            <a:t> специальные компетенции</a:t>
          </a:r>
        </a:p>
        <a:p>
          <a:r>
            <a:rPr lang="ru-RU" b="1" smtClean="0"/>
            <a:t>Образовательные программы</a:t>
          </a:r>
          <a:endParaRPr lang="ru-RU" dirty="0"/>
        </a:p>
      </dgm:t>
    </dgm:pt>
    <dgm:pt modelId="{80A6491A-EB4E-42DC-94F9-766BDAC75BE9}" type="parTrans" cxnId="{F6408FEE-B4A7-4843-B079-636515EDF9A1}">
      <dgm:prSet/>
      <dgm:spPr/>
      <dgm:t>
        <a:bodyPr/>
        <a:lstStyle/>
        <a:p>
          <a:endParaRPr lang="ru-RU"/>
        </a:p>
      </dgm:t>
    </dgm:pt>
    <dgm:pt modelId="{C9BAECD5-C077-4053-84A4-31B96EDE18DF}" type="sibTrans" cxnId="{F6408FEE-B4A7-4843-B079-636515EDF9A1}">
      <dgm:prSet/>
      <dgm:spPr/>
      <dgm:t>
        <a:bodyPr/>
        <a:lstStyle/>
        <a:p>
          <a:endParaRPr lang="ru-RU"/>
        </a:p>
      </dgm:t>
    </dgm:pt>
    <dgm:pt modelId="{EB9DC41D-43FD-4083-BF81-D7240B382C2D}" type="pres">
      <dgm:prSet presAssocID="{B74C80D2-D216-4B25-BB53-00473F42E07A}" presName="diagram" presStyleCnt="0">
        <dgm:presLayoutVars>
          <dgm:dir/>
          <dgm:resizeHandles val="exact"/>
        </dgm:presLayoutVars>
      </dgm:prSet>
      <dgm:spPr/>
      <dgm:t>
        <a:bodyPr/>
        <a:lstStyle/>
        <a:p>
          <a:endParaRPr lang="ru-RU"/>
        </a:p>
      </dgm:t>
    </dgm:pt>
    <dgm:pt modelId="{33F23FA9-3ADC-4D7B-8592-7CE82400BAB7}" type="pres">
      <dgm:prSet presAssocID="{3D9E161A-9A95-4A1E-8841-238E5DDA7DFC}" presName="node" presStyleLbl="node1" presStyleIdx="0" presStyleCnt="5">
        <dgm:presLayoutVars>
          <dgm:bulletEnabled val="1"/>
        </dgm:presLayoutVars>
      </dgm:prSet>
      <dgm:spPr/>
      <dgm:t>
        <a:bodyPr/>
        <a:lstStyle/>
        <a:p>
          <a:endParaRPr lang="ru-RU"/>
        </a:p>
      </dgm:t>
    </dgm:pt>
    <dgm:pt modelId="{0073805C-A629-4F03-985D-60C2CB0D5EB4}" type="pres">
      <dgm:prSet presAssocID="{6E6F5006-ED4A-4E40-B00F-4387EFF359C5}" presName="sibTrans" presStyleCnt="0"/>
      <dgm:spPr/>
    </dgm:pt>
    <dgm:pt modelId="{44A50EE7-4FE7-4E64-A760-1B1E51CEC688}" type="pres">
      <dgm:prSet presAssocID="{9AEF46BA-60A1-476A-B300-88F73C4BFF2B}" presName="node" presStyleLbl="node1" presStyleIdx="1" presStyleCnt="5">
        <dgm:presLayoutVars>
          <dgm:bulletEnabled val="1"/>
        </dgm:presLayoutVars>
      </dgm:prSet>
      <dgm:spPr/>
      <dgm:t>
        <a:bodyPr/>
        <a:lstStyle/>
        <a:p>
          <a:endParaRPr lang="ru-RU"/>
        </a:p>
      </dgm:t>
    </dgm:pt>
    <dgm:pt modelId="{0D3DF537-7ACB-4D7F-85C4-BDDB90CE3457}" type="pres">
      <dgm:prSet presAssocID="{1DF83C2E-00E5-46BD-B5DC-5B20909F7063}" presName="sibTrans" presStyleCnt="0"/>
      <dgm:spPr/>
    </dgm:pt>
    <dgm:pt modelId="{024F0AD1-E55B-44A4-A6AF-48112DBEDBBE}" type="pres">
      <dgm:prSet presAssocID="{D8BFF311-8959-4C59-92FC-54176F38BB1D}" presName="node" presStyleLbl="node1" presStyleIdx="2" presStyleCnt="5">
        <dgm:presLayoutVars>
          <dgm:bulletEnabled val="1"/>
        </dgm:presLayoutVars>
      </dgm:prSet>
      <dgm:spPr/>
      <dgm:t>
        <a:bodyPr/>
        <a:lstStyle/>
        <a:p>
          <a:endParaRPr lang="ru-RU"/>
        </a:p>
      </dgm:t>
    </dgm:pt>
    <dgm:pt modelId="{F947F302-DCC6-49F2-A685-42F0FCE0E30F}" type="pres">
      <dgm:prSet presAssocID="{C652BF35-6790-44A9-B6F8-0BC10121A7DE}" presName="sibTrans" presStyleCnt="0"/>
      <dgm:spPr/>
    </dgm:pt>
    <dgm:pt modelId="{6BC22A50-FFF5-4E1D-B79F-DA15FD3EE76A}" type="pres">
      <dgm:prSet presAssocID="{DA4E35E2-F8F2-47FE-BB2C-D4625B342810}" presName="node" presStyleLbl="node1" presStyleIdx="3" presStyleCnt="5">
        <dgm:presLayoutVars>
          <dgm:bulletEnabled val="1"/>
        </dgm:presLayoutVars>
      </dgm:prSet>
      <dgm:spPr/>
      <dgm:t>
        <a:bodyPr/>
        <a:lstStyle/>
        <a:p>
          <a:endParaRPr lang="ru-RU"/>
        </a:p>
      </dgm:t>
    </dgm:pt>
    <dgm:pt modelId="{03324A69-BF9F-4CCD-AB87-5FD8235ADB68}" type="pres">
      <dgm:prSet presAssocID="{B3E523B2-8303-45AC-8C3D-D32912AF8481}" presName="sibTrans" presStyleCnt="0"/>
      <dgm:spPr/>
    </dgm:pt>
    <dgm:pt modelId="{191E4C1F-3F2D-4703-A387-586B52E97DC4}" type="pres">
      <dgm:prSet presAssocID="{FFA7D56C-1A59-4340-944C-309D4E74CA82}" presName="node" presStyleLbl="node1" presStyleIdx="4" presStyleCnt="5">
        <dgm:presLayoutVars>
          <dgm:bulletEnabled val="1"/>
        </dgm:presLayoutVars>
      </dgm:prSet>
      <dgm:spPr/>
      <dgm:t>
        <a:bodyPr/>
        <a:lstStyle/>
        <a:p>
          <a:endParaRPr lang="ru-RU"/>
        </a:p>
      </dgm:t>
    </dgm:pt>
  </dgm:ptLst>
  <dgm:cxnLst>
    <dgm:cxn modelId="{F1B3F3BA-5FFC-4E1A-BCAA-2C1B537242E0}" type="presOf" srcId="{D8BFF311-8959-4C59-92FC-54176F38BB1D}" destId="{024F0AD1-E55B-44A4-A6AF-48112DBEDBBE}" srcOrd="0" destOrd="0" presId="urn:microsoft.com/office/officeart/2005/8/layout/default"/>
    <dgm:cxn modelId="{42F4D284-4A42-43E5-BA9C-3D9B4ECF010C}" srcId="{B74C80D2-D216-4B25-BB53-00473F42E07A}" destId="{D8BFF311-8959-4C59-92FC-54176F38BB1D}" srcOrd="2" destOrd="0" parTransId="{22DCF0B6-BCCA-4EB8-8BD0-A2D286951AF7}" sibTransId="{C652BF35-6790-44A9-B6F8-0BC10121A7DE}"/>
    <dgm:cxn modelId="{193F97C3-B1D3-4D81-9DDB-F737E1CB74FD}" type="presOf" srcId="{FFA7D56C-1A59-4340-944C-309D4E74CA82}" destId="{191E4C1F-3F2D-4703-A387-586B52E97DC4}" srcOrd="0" destOrd="0" presId="urn:microsoft.com/office/officeart/2005/8/layout/default"/>
    <dgm:cxn modelId="{CF7B18FA-899E-409E-917D-D49205409767}" type="presOf" srcId="{B74C80D2-D216-4B25-BB53-00473F42E07A}" destId="{EB9DC41D-43FD-4083-BF81-D7240B382C2D}" srcOrd="0" destOrd="0" presId="urn:microsoft.com/office/officeart/2005/8/layout/default"/>
    <dgm:cxn modelId="{8FA47BA0-AD19-4FC9-A60F-F3DABE1B77C7}" srcId="{B74C80D2-D216-4B25-BB53-00473F42E07A}" destId="{DA4E35E2-F8F2-47FE-BB2C-D4625B342810}" srcOrd="3" destOrd="0" parTransId="{8CACF668-3366-4880-AB2D-1626ECBBC05B}" sibTransId="{B3E523B2-8303-45AC-8C3D-D32912AF8481}"/>
    <dgm:cxn modelId="{F6408FEE-B4A7-4843-B079-636515EDF9A1}" srcId="{B74C80D2-D216-4B25-BB53-00473F42E07A}" destId="{FFA7D56C-1A59-4340-944C-309D4E74CA82}" srcOrd="4" destOrd="0" parTransId="{80A6491A-EB4E-42DC-94F9-766BDAC75BE9}" sibTransId="{C9BAECD5-C077-4053-84A4-31B96EDE18DF}"/>
    <dgm:cxn modelId="{895B1577-80EA-4DE7-8EEF-F628741491BF}" srcId="{B74C80D2-D216-4B25-BB53-00473F42E07A}" destId="{9AEF46BA-60A1-476A-B300-88F73C4BFF2B}" srcOrd="1" destOrd="0" parTransId="{12A5588E-2AB1-4170-A070-2E496D079250}" sibTransId="{1DF83C2E-00E5-46BD-B5DC-5B20909F7063}"/>
    <dgm:cxn modelId="{FDC25617-1E83-4589-BF4A-0791582D306B}" type="presOf" srcId="{DA4E35E2-F8F2-47FE-BB2C-D4625B342810}" destId="{6BC22A50-FFF5-4E1D-B79F-DA15FD3EE76A}" srcOrd="0" destOrd="0" presId="urn:microsoft.com/office/officeart/2005/8/layout/default"/>
    <dgm:cxn modelId="{CD3C1E35-1D23-4168-801F-F9E4C550A9CD}" srcId="{B74C80D2-D216-4B25-BB53-00473F42E07A}" destId="{3D9E161A-9A95-4A1E-8841-238E5DDA7DFC}" srcOrd="0" destOrd="0" parTransId="{A7FEEC9D-6242-42B3-9C86-42B3DEBEC38A}" sibTransId="{6E6F5006-ED4A-4E40-B00F-4387EFF359C5}"/>
    <dgm:cxn modelId="{C6D9FAD4-244A-4883-9AD6-0DD4ACBCF0E0}" type="presOf" srcId="{3D9E161A-9A95-4A1E-8841-238E5DDA7DFC}" destId="{33F23FA9-3ADC-4D7B-8592-7CE82400BAB7}" srcOrd="0" destOrd="0" presId="urn:microsoft.com/office/officeart/2005/8/layout/default"/>
    <dgm:cxn modelId="{7FCEC71C-9136-46B4-83D1-FCD47126BE4F}" type="presOf" srcId="{9AEF46BA-60A1-476A-B300-88F73C4BFF2B}" destId="{44A50EE7-4FE7-4E64-A760-1B1E51CEC688}" srcOrd="0" destOrd="0" presId="urn:microsoft.com/office/officeart/2005/8/layout/default"/>
    <dgm:cxn modelId="{53D01662-A251-4ED9-B995-1BAB38F9E8F3}" type="presParOf" srcId="{EB9DC41D-43FD-4083-BF81-D7240B382C2D}" destId="{33F23FA9-3ADC-4D7B-8592-7CE82400BAB7}" srcOrd="0" destOrd="0" presId="urn:microsoft.com/office/officeart/2005/8/layout/default"/>
    <dgm:cxn modelId="{DC98F259-60E5-498C-911E-2A8017DDC379}" type="presParOf" srcId="{EB9DC41D-43FD-4083-BF81-D7240B382C2D}" destId="{0073805C-A629-4F03-985D-60C2CB0D5EB4}" srcOrd="1" destOrd="0" presId="urn:microsoft.com/office/officeart/2005/8/layout/default"/>
    <dgm:cxn modelId="{0F39CF53-2A34-4656-B3AF-EAD30040D0C8}" type="presParOf" srcId="{EB9DC41D-43FD-4083-BF81-D7240B382C2D}" destId="{44A50EE7-4FE7-4E64-A760-1B1E51CEC688}" srcOrd="2" destOrd="0" presId="urn:microsoft.com/office/officeart/2005/8/layout/default"/>
    <dgm:cxn modelId="{DBAD8AF4-703E-4FB5-B70E-4D9F8FBAB92B}" type="presParOf" srcId="{EB9DC41D-43FD-4083-BF81-D7240B382C2D}" destId="{0D3DF537-7ACB-4D7F-85C4-BDDB90CE3457}" srcOrd="3" destOrd="0" presId="urn:microsoft.com/office/officeart/2005/8/layout/default"/>
    <dgm:cxn modelId="{7F83AED5-02A0-46C6-B5AD-BA431F724BBC}" type="presParOf" srcId="{EB9DC41D-43FD-4083-BF81-D7240B382C2D}" destId="{024F0AD1-E55B-44A4-A6AF-48112DBEDBBE}" srcOrd="4" destOrd="0" presId="urn:microsoft.com/office/officeart/2005/8/layout/default"/>
    <dgm:cxn modelId="{6E0DF370-1194-4E89-8078-6F19280D8A70}" type="presParOf" srcId="{EB9DC41D-43FD-4083-BF81-D7240B382C2D}" destId="{F947F302-DCC6-49F2-A685-42F0FCE0E30F}" srcOrd="5" destOrd="0" presId="urn:microsoft.com/office/officeart/2005/8/layout/default"/>
    <dgm:cxn modelId="{2211F2EB-AD64-4893-A5CC-14F7BF93490E}" type="presParOf" srcId="{EB9DC41D-43FD-4083-BF81-D7240B382C2D}" destId="{6BC22A50-FFF5-4E1D-B79F-DA15FD3EE76A}" srcOrd="6" destOrd="0" presId="urn:microsoft.com/office/officeart/2005/8/layout/default"/>
    <dgm:cxn modelId="{A7E3370F-A939-4A7E-B006-5DE0673D35A3}" type="presParOf" srcId="{EB9DC41D-43FD-4083-BF81-D7240B382C2D}" destId="{03324A69-BF9F-4CCD-AB87-5FD8235ADB68}" srcOrd="7" destOrd="0" presId="urn:microsoft.com/office/officeart/2005/8/layout/default"/>
    <dgm:cxn modelId="{3830ED40-D02B-4942-AC7A-1215AC03F4E3}" type="presParOf" srcId="{EB9DC41D-43FD-4083-BF81-D7240B382C2D}" destId="{191E4C1F-3F2D-4703-A387-586B52E97DC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47E631E-5660-43DC-9733-F29E84AF074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70F6D3DB-0011-4448-9B03-ABF18713EE13}">
      <dgm:prSet phldrT="[Текст]"/>
      <dgm:spPr/>
      <dgm:t>
        <a:bodyPr/>
        <a:lstStyle/>
        <a:p>
          <a:r>
            <a:rPr lang="ru-RU" b="1" dirty="0" smtClean="0">
              <a:solidFill>
                <a:srgbClr val="C00000"/>
              </a:solidFill>
            </a:rPr>
            <a:t>Кто он?</a:t>
          </a:r>
        </a:p>
        <a:p>
          <a:r>
            <a:rPr lang="ru-RU" dirty="0" smtClean="0"/>
            <a:t>заказчик </a:t>
          </a:r>
        </a:p>
        <a:p>
          <a:r>
            <a:rPr lang="ru-RU" dirty="0" smtClean="0"/>
            <a:t>начальник</a:t>
          </a:r>
        </a:p>
        <a:p>
          <a:r>
            <a:rPr lang="ru-RU" dirty="0" smtClean="0"/>
            <a:t>учитель </a:t>
          </a:r>
        </a:p>
        <a:p>
          <a:r>
            <a:rPr lang="ru-RU" dirty="0" err="1" smtClean="0"/>
            <a:t>тьютор</a:t>
          </a:r>
          <a:r>
            <a:rPr lang="ru-RU" dirty="0" smtClean="0"/>
            <a:t> </a:t>
          </a:r>
        </a:p>
        <a:p>
          <a:r>
            <a:rPr lang="ru-RU" dirty="0" smtClean="0"/>
            <a:t>куратор</a:t>
          </a:r>
        </a:p>
        <a:p>
          <a:r>
            <a:rPr lang="ru-RU" dirty="0" smtClean="0"/>
            <a:t>проектный менеджер</a:t>
          </a:r>
        </a:p>
        <a:p>
          <a:r>
            <a:rPr lang="ru-RU" dirty="0" smtClean="0"/>
            <a:t>держатель продукта</a:t>
          </a:r>
        </a:p>
        <a:p>
          <a:endParaRPr lang="ru-RU" dirty="0" smtClean="0"/>
        </a:p>
        <a:p>
          <a:endParaRPr lang="ru-RU" dirty="0"/>
        </a:p>
      </dgm:t>
    </dgm:pt>
    <dgm:pt modelId="{DF09BF7D-FC48-4CD5-B9C5-B74388D06E1C}" type="parTrans" cxnId="{D5CC5500-DF18-4902-8A72-996D893513DD}">
      <dgm:prSet/>
      <dgm:spPr/>
      <dgm:t>
        <a:bodyPr/>
        <a:lstStyle/>
        <a:p>
          <a:endParaRPr lang="ru-RU"/>
        </a:p>
      </dgm:t>
    </dgm:pt>
    <dgm:pt modelId="{28684320-1C66-44E8-9A95-1BB2345D6428}" type="sibTrans" cxnId="{D5CC5500-DF18-4902-8A72-996D893513DD}">
      <dgm:prSet/>
      <dgm:spPr/>
      <dgm:t>
        <a:bodyPr/>
        <a:lstStyle/>
        <a:p>
          <a:endParaRPr lang="ru-RU"/>
        </a:p>
      </dgm:t>
    </dgm:pt>
    <dgm:pt modelId="{213B9432-43E3-487D-B7D9-80DCBC14FAC0}">
      <dgm:prSet phldrT="[Текст]" custT="1"/>
      <dgm:spPr/>
      <dgm:t>
        <a:bodyPr/>
        <a:lstStyle/>
        <a:p>
          <a:pPr defTabSz="711200">
            <a:lnSpc>
              <a:spcPct val="90000"/>
            </a:lnSpc>
            <a:spcBef>
              <a:spcPct val="0"/>
            </a:spcBef>
            <a:spcAft>
              <a:spcPct val="35000"/>
            </a:spcAft>
          </a:pPr>
          <a:r>
            <a:rPr lang="ru-RU" sz="4000" dirty="0" smtClean="0"/>
            <a:t>Разрабатывает </a:t>
          </a:r>
          <a:r>
            <a:rPr lang="ru-RU" sz="4000" b="1" dirty="0" smtClean="0"/>
            <a:t>самостоятельно или совместно с заказчиком </a:t>
          </a:r>
          <a:r>
            <a:rPr lang="ru-RU" sz="4000" dirty="0" smtClean="0"/>
            <a:t>техническое задание или проектное предложение;</a:t>
          </a:r>
        </a:p>
      </dgm:t>
    </dgm:pt>
    <dgm:pt modelId="{86679870-5DED-4245-B6E6-400661BD5ECD}" type="parTrans" cxnId="{42D30854-F4E4-47CE-B2C4-BFE492CF9D9A}">
      <dgm:prSet/>
      <dgm:spPr/>
      <dgm:t>
        <a:bodyPr/>
        <a:lstStyle/>
        <a:p>
          <a:endParaRPr lang="ru-RU"/>
        </a:p>
      </dgm:t>
    </dgm:pt>
    <dgm:pt modelId="{947EA20C-750E-4071-BE3F-565B6BD352E4}" type="sibTrans" cxnId="{42D30854-F4E4-47CE-B2C4-BFE492CF9D9A}">
      <dgm:prSet/>
      <dgm:spPr/>
      <dgm:t>
        <a:bodyPr/>
        <a:lstStyle/>
        <a:p>
          <a:endParaRPr lang="ru-RU"/>
        </a:p>
      </dgm:t>
    </dgm:pt>
    <dgm:pt modelId="{2DEC44F1-805C-419F-9B1E-6C28A010A9DE}">
      <dgm:prSet phldrT="[Текст]" custT="1"/>
      <dgm:spPr/>
      <dgm:t>
        <a:bodyPr/>
        <a:lstStyle/>
        <a:p>
          <a:r>
            <a:rPr lang="ru-RU" sz="4000" b="1" dirty="0" smtClean="0"/>
            <a:t>Совместно с участниками </a:t>
          </a:r>
          <a:r>
            <a:rPr lang="ru-RU" sz="4000" dirty="0" smtClean="0"/>
            <a:t>проекта разрабатывает план-график проекта;</a:t>
          </a:r>
        </a:p>
        <a:p>
          <a:r>
            <a:rPr lang="ru-RU" sz="4000" dirty="0" smtClean="0"/>
            <a:t>Оказывает </a:t>
          </a:r>
          <a:r>
            <a:rPr lang="ru-RU" sz="4000" b="1" dirty="0" smtClean="0"/>
            <a:t>помощь</a:t>
          </a:r>
          <a:r>
            <a:rPr lang="ru-RU" sz="4000" dirty="0" smtClean="0"/>
            <a:t> в организации и реализации проекта (обратной связи от Заказчика, во взаимодействии участников, в привлечении дополнительных специалистов, профильных консультантов по запросу команды) </a:t>
          </a:r>
          <a:endParaRPr lang="ru-RU" sz="4000" dirty="0"/>
        </a:p>
      </dgm:t>
    </dgm:pt>
    <dgm:pt modelId="{88260DA9-68B9-4F39-BB2F-CD88104677BC}" type="parTrans" cxnId="{74303B62-9140-41AE-A3E7-01E595B0C0EC}">
      <dgm:prSet/>
      <dgm:spPr/>
      <dgm:t>
        <a:bodyPr/>
        <a:lstStyle/>
        <a:p>
          <a:endParaRPr lang="ru-RU"/>
        </a:p>
      </dgm:t>
    </dgm:pt>
    <dgm:pt modelId="{0F3FBBF2-D150-496F-ABA2-3C025C676EC1}" type="sibTrans" cxnId="{74303B62-9140-41AE-A3E7-01E595B0C0EC}">
      <dgm:prSet/>
      <dgm:spPr/>
      <dgm:t>
        <a:bodyPr/>
        <a:lstStyle/>
        <a:p>
          <a:endParaRPr lang="ru-RU"/>
        </a:p>
      </dgm:t>
    </dgm:pt>
    <dgm:pt modelId="{3E060D70-1A5C-4ACC-9D4C-E4ED21740A6C}">
      <dgm:prSet phldrT="[Текст]" custT="1"/>
      <dgm:spPr/>
      <dgm:t>
        <a:bodyPr/>
        <a:lstStyle/>
        <a:p>
          <a:r>
            <a:rPr lang="ru-RU" sz="4000" dirty="0" smtClean="0"/>
            <a:t>Обязательно организует </a:t>
          </a:r>
          <a:r>
            <a:rPr lang="ru-RU" sz="4000" b="1" dirty="0" smtClean="0"/>
            <a:t>публичное</a:t>
          </a:r>
          <a:r>
            <a:rPr lang="ru-RU" sz="4000" dirty="0" smtClean="0"/>
            <a:t> </a:t>
          </a:r>
          <a:r>
            <a:rPr lang="ru-RU" sz="4000" b="1" dirty="0" smtClean="0"/>
            <a:t>представление результатов </a:t>
          </a:r>
          <a:r>
            <a:rPr lang="ru-RU" sz="4000" dirty="0" smtClean="0"/>
            <a:t>проекта (либо передачу результата Заказчику) </a:t>
          </a:r>
        </a:p>
        <a:p>
          <a:r>
            <a:rPr lang="ru-RU" sz="4000" b="1" dirty="0" smtClean="0"/>
            <a:t>Оценивает</a:t>
          </a:r>
          <a:r>
            <a:rPr lang="ru-RU" sz="4000" dirty="0" smtClean="0"/>
            <a:t> работу участников по заранее определенным критериям  </a:t>
          </a:r>
        </a:p>
        <a:p>
          <a:r>
            <a:rPr lang="ru-RU" sz="4000" dirty="0" smtClean="0"/>
            <a:t>Оформляет необходимую проектную документацию</a:t>
          </a:r>
        </a:p>
      </dgm:t>
    </dgm:pt>
    <dgm:pt modelId="{AF36C326-E856-4313-ADDD-CB91C9825AC9}" type="parTrans" cxnId="{30B9651C-18ED-4ABA-9AC0-44A2A71F9BC0}">
      <dgm:prSet/>
      <dgm:spPr/>
      <dgm:t>
        <a:bodyPr/>
        <a:lstStyle/>
        <a:p>
          <a:endParaRPr lang="ru-RU"/>
        </a:p>
      </dgm:t>
    </dgm:pt>
    <dgm:pt modelId="{3B9F30D6-E743-4D33-87F3-D84B4F26B1AF}" type="sibTrans" cxnId="{30B9651C-18ED-4ABA-9AC0-44A2A71F9BC0}">
      <dgm:prSet/>
      <dgm:spPr/>
      <dgm:t>
        <a:bodyPr/>
        <a:lstStyle/>
        <a:p>
          <a:endParaRPr lang="ru-RU"/>
        </a:p>
      </dgm:t>
    </dgm:pt>
    <dgm:pt modelId="{D262BAE4-BF06-4058-B1E1-3B06FB050F83}" type="pres">
      <dgm:prSet presAssocID="{E47E631E-5660-43DC-9733-F29E84AF0748}" presName="vert0" presStyleCnt="0">
        <dgm:presLayoutVars>
          <dgm:dir/>
          <dgm:animOne val="branch"/>
          <dgm:animLvl val="lvl"/>
        </dgm:presLayoutVars>
      </dgm:prSet>
      <dgm:spPr/>
      <dgm:t>
        <a:bodyPr/>
        <a:lstStyle/>
        <a:p>
          <a:endParaRPr lang="ru-RU"/>
        </a:p>
      </dgm:t>
    </dgm:pt>
    <dgm:pt modelId="{5998314F-8457-4C2A-9CA7-9E1C872F5A37}" type="pres">
      <dgm:prSet presAssocID="{70F6D3DB-0011-4448-9B03-ABF18713EE13}" presName="thickLine" presStyleLbl="alignNode1" presStyleIdx="0" presStyleCnt="1"/>
      <dgm:spPr/>
    </dgm:pt>
    <dgm:pt modelId="{D108B03D-09D3-4748-AFF3-4D468466563B}" type="pres">
      <dgm:prSet presAssocID="{70F6D3DB-0011-4448-9B03-ABF18713EE13}" presName="horz1" presStyleCnt="0"/>
      <dgm:spPr/>
    </dgm:pt>
    <dgm:pt modelId="{83DE8D74-F845-4862-BD1C-39371F17479D}" type="pres">
      <dgm:prSet presAssocID="{70F6D3DB-0011-4448-9B03-ABF18713EE13}" presName="tx1" presStyleLbl="revTx" presStyleIdx="0" presStyleCnt="4"/>
      <dgm:spPr/>
      <dgm:t>
        <a:bodyPr/>
        <a:lstStyle/>
        <a:p>
          <a:endParaRPr lang="ru-RU"/>
        </a:p>
      </dgm:t>
    </dgm:pt>
    <dgm:pt modelId="{B31CBDAA-D362-4CFF-84BC-2FD60210A7FE}" type="pres">
      <dgm:prSet presAssocID="{70F6D3DB-0011-4448-9B03-ABF18713EE13}" presName="vert1" presStyleCnt="0"/>
      <dgm:spPr/>
    </dgm:pt>
    <dgm:pt modelId="{7F517347-46D0-41FE-BC3E-974754612862}" type="pres">
      <dgm:prSet presAssocID="{213B9432-43E3-487D-B7D9-80DCBC14FAC0}" presName="vertSpace2a" presStyleCnt="0"/>
      <dgm:spPr/>
    </dgm:pt>
    <dgm:pt modelId="{B3EE3A29-D3B7-49DB-B3ED-F27E1A8305AB}" type="pres">
      <dgm:prSet presAssocID="{213B9432-43E3-487D-B7D9-80DCBC14FAC0}" presName="horz2" presStyleCnt="0"/>
      <dgm:spPr/>
    </dgm:pt>
    <dgm:pt modelId="{AB8D5CB0-DFA3-4530-8F7A-CE8C3BC6AE93}" type="pres">
      <dgm:prSet presAssocID="{213B9432-43E3-487D-B7D9-80DCBC14FAC0}" presName="horzSpace2" presStyleCnt="0"/>
      <dgm:spPr/>
    </dgm:pt>
    <dgm:pt modelId="{C24E69CC-24F9-4778-A74F-F921F094A9DB}" type="pres">
      <dgm:prSet presAssocID="{213B9432-43E3-487D-B7D9-80DCBC14FAC0}" presName="tx2" presStyleLbl="revTx" presStyleIdx="1" presStyleCnt="4" custScaleY="38681"/>
      <dgm:spPr/>
      <dgm:t>
        <a:bodyPr/>
        <a:lstStyle/>
        <a:p>
          <a:endParaRPr lang="ru-RU"/>
        </a:p>
      </dgm:t>
    </dgm:pt>
    <dgm:pt modelId="{DE27A1DB-AEE2-4F06-BFBC-ECA1D4DEBEEE}" type="pres">
      <dgm:prSet presAssocID="{213B9432-43E3-487D-B7D9-80DCBC14FAC0}" presName="vert2" presStyleCnt="0"/>
      <dgm:spPr/>
    </dgm:pt>
    <dgm:pt modelId="{5CD45BC7-46E1-4DA0-887E-4AD49E98BD40}" type="pres">
      <dgm:prSet presAssocID="{213B9432-43E3-487D-B7D9-80DCBC14FAC0}" presName="thinLine2b" presStyleLbl="callout" presStyleIdx="0" presStyleCnt="3"/>
      <dgm:spPr/>
    </dgm:pt>
    <dgm:pt modelId="{B4560F64-7722-4454-B74C-6647960A584D}" type="pres">
      <dgm:prSet presAssocID="{213B9432-43E3-487D-B7D9-80DCBC14FAC0}" presName="vertSpace2b" presStyleCnt="0"/>
      <dgm:spPr/>
    </dgm:pt>
    <dgm:pt modelId="{4DDF6C6F-E0B9-40C9-B029-2D2F75AC6E7E}" type="pres">
      <dgm:prSet presAssocID="{2DEC44F1-805C-419F-9B1E-6C28A010A9DE}" presName="horz2" presStyleCnt="0"/>
      <dgm:spPr/>
    </dgm:pt>
    <dgm:pt modelId="{9F93A6B1-A1EF-4CC3-8490-9AC6D4357FEC}" type="pres">
      <dgm:prSet presAssocID="{2DEC44F1-805C-419F-9B1E-6C28A010A9DE}" presName="horzSpace2" presStyleCnt="0"/>
      <dgm:spPr/>
    </dgm:pt>
    <dgm:pt modelId="{B0A327CE-F1F1-405E-A600-F5191F42A407}" type="pres">
      <dgm:prSet presAssocID="{2DEC44F1-805C-419F-9B1E-6C28A010A9DE}" presName="tx2" presStyleLbl="revTx" presStyleIdx="2" presStyleCnt="4"/>
      <dgm:spPr/>
      <dgm:t>
        <a:bodyPr/>
        <a:lstStyle/>
        <a:p>
          <a:endParaRPr lang="ru-RU"/>
        </a:p>
      </dgm:t>
    </dgm:pt>
    <dgm:pt modelId="{18173099-CFCA-450F-B0FE-F899CEBA270F}" type="pres">
      <dgm:prSet presAssocID="{2DEC44F1-805C-419F-9B1E-6C28A010A9DE}" presName="vert2" presStyleCnt="0"/>
      <dgm:spPr/>
    </dgm:pt>
    <dgm:pt modelId="{DD6B2B82-4EA8-497A-A268-A2B1CF636F97}" type="pres">
      <dgm:prSet presAssocID="{2DEC44F1-805C-419F-9B1E-6C28A010A9DE}" presName="thinLine2b" presStyleLbl="callout" presStyleIdx="1" presStyleCnt="3"/>
      <dgm:spPr/>
    </dgm:pt>
    <dgm:pt modelId="{4F0093BF-99D5-4B81-A6DF-CB844EBC6AFF}" type="pres">
      <dgm:prSet presAssocID="{2DEC44F1-805C-419F-9B1E-6C28A010A9DE}" presName="vertSpace2b" presStyleCnt="0"/>
      <dgm:spPr/>
    </dgm:pt>
    <dgm:pt modelId="{026368A2-687E-40FD-A535-E96FC175626B}" type="pres">
      <dgm:prSet presAssocID="{3E060D70-1A5C-4ACC-9D4C-E4ED21740A6C}" presName="horz2" presStyleCnt="0"/>
      <dgm:spPr/>
    </dgm:pt>
    <dgm:pt modelId="{3E709A67-D30C-42DA-9E44-07718582886A}" type="pres">
      <dgm:prSet presAssocID="{3E060D70-1A5C-4ACC-9D4C-E4ED21740A6C}" presName="horzSpace2" presStyleCnt="0"/>
      <dgm:spPr/>
    </dgm:pt>
    <dgm:pt modelId="{A64C007C-8F10-4DFF-B146-9C7DE88FBF53}" type="pres">
      <dgm:prSet presAssocID="{3E060D70-1A5C-4ACC-9D4C-E4ED21740A6C}" presName="tx2" presStyleLbl="revTx" presStyleIdx="3" presStyleCnt="4"/>
      <dgm:spPr/>
      <dgm:t>
        <a:bodyPr/>
        <a:lstStyle/>
        <a:p>
          <a:endParaRPr lang="ru-RU"/>
        </a:p>
      </dgm:t>
    </dgm:pt>
    <dgm:pt modelId="{29D2AB91-C3FC-42E5-AFF5-7002BBED3D66}" type="pres">
      <dgm:prSet presAssocID="{3E060D70-1A5C-4ACC-9D4C-E4ED21740A6C}" presName="vert2" presStyleCnt="0"/>
      <dgm:spPr/>
    </dgm:pt>
    <dgm:pt modelId="{A2671528-DCC1-4449-86D1-78A365430438}" type="pres">
      <dgm:prSet presAssocID="{3E060D70-1A5C-4ACC-9D4C-E4ED21740A6C}" presName="thinLine2b" presStyleLbl="callout" presStyleIdx="2" presStyleCnt="3"/>
      <dgm:spPr/>
    </dgm:pt>
    <dgm:pt modelId="{B763E667-D8B8-4D85-99D9-4D132AF0DC7C}" type="pres">
      <dgm:prSet presAssocID="{3E060D70-1A5C-4ACC-9D4C-E4ED21740A6C}" presName="vertSpace2b" presStyleCnt="0"/>
      <dgm:spPr/>
    </dgm:pt>
  </dgm:ptLst>
  <dgm:cxnLst>
    <dgm:cxn modelId="{30B9651C-18ED-4ABA-9AC0-44A2A71F9BC0}" srcId="{70F6D3DB-0011-4448-9B03-ABF18713EE13}" destId="{3E060D70-1A5C-4ACC-9D4C-E4ED21740A6C}" srcOrd="2" destOrd="0" parTransId="{AF36C326-E856-4313-ADDD-CB91C9825AC9}" sibTransId="{3B9F30D6-E743-4D33-87F3-D84B4F26B1AF}"/>
    <dgm:cxn modelId="{B966CAC5-53A7-45C5-9B85-3EBAFD935C4F}" type="presOf" srcId="{213B9432-43E3-487D-B7D9-80DCBC14FAC0}" destId="{C24E69CC-24F9-4778-A74F-F921F094A9DB}" srcOrd="0" destOrd="0" presId="urn:microsoft.com/office/officeart/2008/layout/LinedList"/>
    <dgm:cxn modelId="{4506DFD6-1E1B-448C-A6E4-BF7F76A5DF52}" type="presOf" srcId="{3E060D70-1A5C-4ACC-9D4C-E4ED21740A6C}" destId="{A64C007C-8F10-4DFF-B146-9C7DE88FBF53}" srcOrd="0" destOrd="0" presId="urn:microsoft.com/office/officeart/2008/layout/LinedList"/>
    <dgm:cxn modelId="{B41E9D3B-4BAA-408E-91F7-7D4DA651E9CC}" type="presOf" srcId="{70F6D3DB-0011-4448-9B03-ABF18713EE13}" destId="{83DE8D74-F845-4862-BD1C-39371F17479D}" srcOrd="0" destOrd="0" presId="urn:microsoft.com/office/officeart/2008/layout/LinedList"/>
    <dgm:cxn modelId="{D5CC5500-DF18-4902-8A72-996D893513DD}" srcId="{E47E631E-5660-43DC-9733-F29E84AF0748}" destId="{70F6D3DB-0011-4448-9B03-ABF18713EE13}" srcOrd="0" destOrd="0" parTransId="{DF09BF7D-FC48-4CD5-B9C5-B74388D06E1C}" sibTransId="{28684320-1C66-44E8-9A95-1BB2345D6428}"/>
    <dgm:cxn modelId="{74303B62-9140-41AE-A3E7-01E595B0C0EC}" srcId="{70F6D3DB-0011-4448-9B03-ABF18713EE13}" destId="{2DEC44F1-805C-419F-9B1E-6C28A010A9DE}" srcOrd="1" destOrd="0" parTransId="{88260DA9-68B9-4F39-BB2F-CD88104677BC}" sibTransId="{0F3FBBF2-D150-496F-ABA2-3C025C676EC1}"/>
    <dgm:cxn modelId="{5EB49F54-D4BC-46C1-AF88-277616512F8A}" type="presOf" srcId="{2DEC44F1-805C-419F-9B1E-6C28A010A9DE}" destId="{B0A327CE-F1F1-405E-A600-F5191F42A407}" srcOrd="0" destOrd="0" presId="urn:microsoft.com/office/officeart/2008/layout/LinedList"/>
    <dgm:cxn modelId="{DF51FAEB-F328-4458-9397-9E9F6934BFAE}" type="presOf" srcId="{E47E631E-5660-43DC-9733-F29E84AF0748}" destId="{D262BAE4-BF06-4058-B1E1-3B06FB050F83}" srcOrd="0" destOrd="0" presId="urn:microsoft.com/office/officeart/2008/layout/LinedList"/>
    <dgm:cxn modelId="{42D30854-F4E4-47CE-B2C4-BFE492CF9D9A}" srcId="{70F6D3DB-0011-4448-9B03-ABF18713EE13}" destId="{213B9432-43E3-487D-B7D9-80DCBC14FAC0}" srcOrd="0" destOrd="0" parTransId="{86679870-5DED-4245-B6E6-400661BD5ECD}" sibTransId="{947EA20C-750E-4071-BE3F-565B6BD352E4}"/>
    <dgm:cxn modelId="{DE68F2B5-0EEC-40E6-805A-737EE75D0B7C}" type="presParOf" srcId="{D262BAE4-BF06-4058-B1E1-3B06FB050F83}" destId="{5998314F-8457-4C2A-9CA7-9E1C872F5A37}" srcOrd="0" destOrd="0" presId="urn:microsoft.com/office/officeart/2008/layout/LinedList"/>
    <dgm:cxn modelId="{0CE9D095-E532-4736-BFC9-34410B403A9D}" type="presParOf" srcId="{D262BAE4-BF06-4058-B1E1-3B06FB050F83}" destId="{D108B03D-09D3-4748-AFF3-4D468466563B}" srcOrd="1" destOrd="0" presId="urn:microsoft.com/office/officeart/2008/layout/LinedList"/>
    <dgm:cxn modelId="{7C5AC913-807E-4631-BEF9-F3062B6C8F70}" type="presParOf" srcId="{D108B03D-09D3-4748-AFF3-4D468466563B}" destId="{83DE8D74-F845-4862-BD1C-39371F17479D}" srcOrd="0" destOrd="0" presId="urn:microsoft.com/office/officeart/2008/layout/LinedList"/>
    <dgm:cxn modelId="{28604220-3096-4447-9FB3-F040668295BF}" type="presParOf" srcId="{D108B03D-09D3-4748-AFF3-4D468466563B}" destId="{B31CBDAA-D362-4CFF-84BC-2FD60210A7FE}" srcOrd="1" destOrd="0" presId="urn:microsoft.com/office/officeart/2008/layout/LinedList"/>
    <dgm:cxn modelId="{AEFFBB92-4EDF-4415-9E13-77220B7ABA5F}" type="presParOf" srcId="{B31CBDAA-D362-4CFF-84BC-2FD60210A7FE}" destId="{7F517347-46D0-41FE-BC3E-974754612862}" srcOrd="0" destOrd="0" presId="urn:microsoft.com/office/officeart/2008/layout/LinedList"/>
    <dgm:cxn modelId="{EB473009-8A3D-4E4C-AB53-C19BF997ADC4}" type="presParOf" srcId="{B31CBDAA-D362-4CFF-84BC-2FD60210A7FE}" destId="{B3EE3A29-D3B7-49DB-B3ED-F27E1A8305AB}" srcOrd="1" destOrd="0" presId="urn:microsoft.com/office/officeart/2008/layout/LinedList"/>
    <dgm:cxn modelId="{7AA513B3-893F-4C14-91AE-73C8761CDBB1}" type="presParOf" srcId="{B3EE3A29-D3B7-49DB-B3ED-F27E1A8305AB}" destId="{AB8D5CB0-DFA3-4530-8F7A-CE8C3BC6AE93}" srcOrd="0" destOrd="0" presId="urn:microsoft.com/office/officeart/2008/layout/LinedList"/>
    <dgm:cxn modelId="{4D85F191-E060-403B-BE25-46BA4B7822AB}" type="presParOf" srcId="{B3EE3A29-D3B7-49DB-B3ED-F27E1A8305AB}" destId="{C24E69CC-24F9-4778-A74F-F921F094A9DB}" srcOrd="1" destOrd="0" presId="urn:microsoft.com/office/officeart/2008/layout/LinedList"/>
    <dgm:cxn modelId="{72F02703-F802-4E4F-811D-4220DEF1C1BC}" type="presParOf" srcId="{B3EE3A29-D3B7-49DB-B3ED-F27E1A8305AB}" destId="{DE27A1DB-AEE2-4F06-BFBC-ECA1D4DEBEEE}" srcOrd="2" destOrd="0" presId="urn:microsoft.com/office/officeart/2008/layout/LinedList"/>
    <dgm:cxn modelId="{97518E44-B7FE-417A-A362-73E08A6562C5}" type="presParOf" srcId="{B31CBDAA-D362-4CFF-84BC-2FD60210A7FE}" destId="{5CD45BC7-46E1-4DA0-887E-4AD49E98BD40}" srcOrd="2" destOrd="0" presId="urn:microsoft.com/office/officeart/2008/layout/LinedList"/>
    <dgm:cxn modelId="{6FD451F1-8FC5-491F-811C-D369AC990EC2}" type="presParOf" srcId="{B31CBDAA-D362-4CFF-84BC-2FD60210A7FE}" destId="{B4560F64-7722-4454-B74C-6647960A584D}" srcOrd="3" destOrd="0" presId="urn:microsoft.com/office/officeart/2008/layout/LinedList"/>
    <dgm:cxn modelId="{DEC8F09A-0E2D-4B52-A715-FF780B23F121}" type="presParOf" srcId="{B31CBDAA-D362-4CFF-84BC-2FD60210A7FE}" destId="{4DDF6C6F-E0B9-40C9-B029-2D2F75AC6E7E}" srcOrd="4" destOrd="0" presId="urn:microsoft.com/office/officeart/2008/layout/LinedList"/>
    <dgm:cxn modelId="{356B932C-669E-4220-AFF5-D74D365CBA1E}" type="presParOf" srcId="{4DDF6C6F-E0B9-40C9-B029-2D2F75AC6E7E}" destId="{9F93A6B1-A1EF-4CC3-8490-9AC6D4357FEC}" srcOrd="0" destOrd="0" presId="urn:microsoft.com/office/officeart/2008/layout/LinedList"/>
    <dgm:cxn modelId="{BDC79BD9-4E4A-4027-BE6A-7E92EFC22956}" type="presParOf" srcId="{4DDF6C6F-E0B9-40C9-B029-2D2F75AC6E7E}" destId="{B0A327CE-F1F1-405E-A600-F5191F42A407}" srcOrd="1" destOrd="0" presId="urn:microsoft.com/office/officeart/2008/layout/LinedList"/>
    <dgm:cxn modelId="{042A4FCF-3BC7-4659-BA1A-7A61EC89E540}" type="presParOf" srcId="{4DDF6C6F-E0B9-40C9-B029-2D2F75AC6E7E}" destId="{18173099-CFCA-450F-B0FE-F899CEBA270F}" srcOrd="2" destOrd="0" presId="urn:microsoft.com/office/officeart/2008/layout/LinedList"/>
    <dgm:cxn modelId="{14249DDE-9F61-4E73-A21B-54B7635B0912}" type="presParOf" srcId="{B31CBDAA-D362-4CFF-84BC-2FD60210A7FE}" destId="{DD6B2B82-4EA8-497A-A268-A2B1CF636F97}" srcOrd="5" destOrd="0" presId="urn:microsoft.com/office/officeart/2008/layout/LinedList"/>
    <dgm:cxn modelId="{03A0C3C3-824E-47D9-A2EB-B901C6FE7F81}" type="presParOf" srcId="{B31CBDAA-D362-4CFF-84BC-2FD60210A7FE}" destId="{4F0093BF-99D5-4B81-A6DF-CB844EBC6AFF}" srcOrd="6" destOrd="0" presId="urn:microsoft.com/office/officeart/2008/layout/LinedList"/>
    <dgm:cxn modelId="{B41CD31E-B682-4384-93A5-EDB0DBCBC5C2}" type="presParOf" srcId="{B31CBDAA-D362-4CFF-84BC-2FD60210A7FE}" destId="{026368A2-687E-40FD-A535-E96FC175626B}" srcOrd="7" destOrd="0" presId="urn:microsoft.com/office/officeart/2008/layout/LinedList"/>
    <dgm:cxn modelId="{441C0046-8C87-4382-8443-948A331C90CD}" type="presParOf" srcId="{026368A2-687E-40FD-A535-E96FC175626B}" destId="{3E709A67-D30C-42DA-9E44-07718582886A}" srcOrd="0" destOrd="0" presId="urn:microsoft.com/office/officeart/2008/layout/LinedList"/>
    <dgm:cxn modelId="{69365353-0F25-42CF-B298-A6A5C6DBE01D}" type="presParOf" srcId="{026368A2-687E-40FD-A535-E96FC175626B}" destId="{A64C007C-8F10-4DFF-B146-9C7DE88FBF53}" srcOrd="1" destOrd="0" presId="urn:microsoft.com/office/officeart/2008/layout/LinedList"/>
    <dgm:cxn modelId="{3E3617F4-2EC0-45CC-9039-9489249906FE}" type="presParOf" srcId="{026368A2-687E-40FD-A535-E96FC175626B}" destId="{29D2AB91-C3FC-42E5-AFF5-7002BBED3D66}" srcOrd="2" destOrd="0" presId="urn:microsoft.com/office/officeart/2008/layout/LinedList"/>
    <dgm:cxn modelId="{42A7E1FB-CF76-4FA6-B8D6-D81A22516D21}" type="presParOf" srcId="{B31CBDAA-D362-4CFF-84BC-2FD60210A7FE}" destId="{A2671528-DCC1-4449-86D1-78A365430438}" srcOrd="8" destOrd="0" presId="urn:microsoft.com/office/officeart/2008/layout/LinedList"/>
    <dgm:cxn modelId="{BC61C6DD-701F-4004-ADBA-8D3E14D4B515}" type="presParOf" srcId="{B31CBDAA-D362-4CFF-84BC-2FD60210A7FE}" destId="{B763E667-D8B8-4D85-99D9-4D132AF0DC7C}"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AA395F-425A-49EE-B8BA-7DED54B05141}"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ru-RU"/>
        </a:p>
      </dgm:t>
    </dgm:pt>
    <dgm:pt modelId="{16189488-F81E-4FC3-A904-826DFD8AAD2D}">
      <dgm:prSet custT="1"/>
      <dgm:spPr/>
      <dgm:t>
        <a:bodyPr/>
        <a:lstStyle/>
        <a:p>
          <a:pPr algn="l" rtl="0"/>
          <a:r>
            <a:rPr lang="ru-RU" sz="4400" b="0" i="0" baseline="0" dirty="0" smtClean="0"/>
            <a:t>Набор на проект: сроки записи указываются в проектной заявке. При необходимости его можно продлить.  </a:t>
          </a:r>
          <a:endParaRPr lang="ru-RU" sz="4400" dirty="0"/>
        </a:p>
      </dgm:t>
    </dgm:pt>
    <dgm:pt modelId="{F53844BA-A5D9-48B4-BEC2-5BEA7CC43C49}" type="parTrans" cxnId="{A11AACBA-5459-4670-BAF5-26A80A4AED3F}">
      <dgm:prSet/>
      <dgm:spPr/>
      <dgm:t>
        <a:bodyPr/>
        <a:lstStyle/>
        <a:p>
          <a:endParaRPr lang="ru-RU"/>
        </a:p>
      </dgm:t>
    </dgm:pt>
    <dgm:pt modelId="{B32FEC1A-FCEC-4CBD-A497-89CF628DFE75}" type="sibTrans" cxnId="{A11AACBA-5459-4670-BAF5-26A80A4AED3F}">
      <dgm:prSet/>
      <dgm:spPr/>
      <dgm:t>
        <a:bodyPr/>
        <a:lstStyle/>
        <a:p>
          <a:endParaRPr lang="ru-RU"/>
        </a:p>
      </dgm:t>
    </dgm:pt>
    <dgm:pt modelId="{272690BC-87DC-4264-9ED1-2256A1A91C4B}">
      <dgm:prSet custT="1"/>
      <dgm:spPr/>
      <dgm:t>
        <a:bodyPr/>
        <a:lstStyle/>
        <a:p>
          <a:pPr algn="l" rtl="0"/>
          <a:r>
            <a:rPr lang="ru-RU" sz="4400" b="0" i="0" baseline="0" dirty="0" smtClean="0"/>
            <a:t>Отбор и утверждение заявок: резюме, собеседование, личное общение. Утверждение заявок автоматизировано через личный кабинет руководителя.  </a:t>
          </a:r>
          <a:endParaRPr lang="ru-RU" sz="4400" dirty="0"/>
        </a:p>
      </dgm:t>
    </dgm:pt>
    <dgm:pt modelId="{4D8CDAAA-F385-4BB1-819E-2139787D72E1}" type="parTrans" cxnId="{D77CBDAC-3731-44C8-886D-671A6A1CCF5F}">
      <dgm:prSet/>
      <dgm:spPr/>
      <dgm:t>
        <a:bodyPr/>
        <a:lstStyle/>
        <a:p>
          <a:endParaRPr lang="ru-RU"/>
        </a:p>
      </dgm:t>
    </dgm:pt>
    <dgm:pt modelId="{7160A7A9-3D58-4449-AC18-943606BFF5F8}" type="sibTrans" cxnId="{D77CBDAC-3731-44C8-886D-671A6A1CCF5F}">
      <dgm:prSet/>
      <dgm:spPr/>
      <dgm:t>
        <a:bodyPr/>
        <a:lstStyle/>
        <a:p>
          <a:endParaRPr lang="ru-RU"/>
        </a:p>
      </dgm:t>
    </dgm:pt>
    <dgm:pt modelId="{D23036BE-F62F-4CAF-9DDB-23CDC0986B48}">
      <dgm:prSet custT="1"/>
      <dgm:spPr/>
      <dgm:t>
        <a:bodyPr/>
        <a:lstStyle/>
        <a:p>
          <a:pPr algn="l" rtl="0"/>
          <a:r>
            <a:rPr lang="ru-RU" sz="4400" b="0" i="0" baseline="0" dirty="0" smtClean="0"/>
            <a:t>Дополнительный набор или привлечение (замена) участника в процессе реализации проекта. Студент получает подтверждение участия в проекте и вносит проект в ИУП в учебном офисе программы</a:t>
          </a:r>
          <a:r>
            <a:rPr lang="ru-RU" sz="3700" b="0" i="0" baseline="0" dirty="0" smtClean="0"/>
            <a:t>.  </a:t>
          </a:r>
          <a:r>
            <a:rPr lang="ru-RU" sz="3700" b="1" i="0" baseline="0" dirty="0" smtClean="0"/>
            <a:t> </a:t>
          </a:r>
          <a:endParaRPr lang="ru-RU" sz="3700" dirty="0"/>
        </a:p>
      </dgm:t>
    </dgm:pt>
    <dgm:pt modelId="{F980AC64-DF44-4CAA-871D-5B6623BAEF32}" type="parTrans" cxnId="{4C06A1D0-916B-4376-A0BA-A5B790E7AC33}">
      <dgm:prSet/>
      <dgm:spPr/>
      <dgm:t>
        <a:bodyPr/>
        <a:lstStyle/>
        <a:p>
          <a:endParaRPr lang="ru-RU"/>
        </a:p>
      </dgm:t>
    </dgm:pt>
    <dgm:pt modelId="{333CB865-3013-450D-A311-8EDE5DACA14A}" type="sibTrans" cxnId="{4C06A1D0-916B-4376-A0BA-A5B790E7AC33}">
      <dgm:prSet/>
      <dgm:spPr/>
      <dgm:t>
        <a:bodyPr/>
        <a:lstStyle/>
        <a:p>
          <a:endParaRPr lang="ru-RU"/>
        </a:p>
      </dgm:t>
    </dgm:pt>
    <dgm:pt modelId="{9F81D76E-1CF9-4F0C-BAFC-E21A6EF89AEB}">
      <dgm:prSet custT="1"/>
      <dgm:spPr/>
      <dgm:t>
        <a:bodyPr/>
        <a:lstStyle/>
        <a:p>
          <a:pPr algn="l" rtl="0"/>
          <a:r>
            <a:rPr lang="ru-RU" sz="4400" b="0" i="0" baseline="0" dirty="0" smtClean="0"/>
            <a:t>Отказ от проекта, поступивший от зарегистрированного участника по решению руководителя проекта  </a:t>
          </a:r>
          <a:endParaRPr lang="ru-RU" sz="4400" dirty="0"/>
        </a:p>
      </dgm:t>
    </dgm:pt>
    <dgm:pt modelId="{768599EF-AF85-4054-BC74-5B4FD00FA999}" type="parTrans" cxnId="{F0502F51-0B93-46BA-BD02-3BCC7492B784}">
      <dgm:prSet/>
      <dgm:spPr/>
      <dgm:t>
        <a:bodyPr/>
        <a:lstStyle/>
        <a:p>
          <a:endParaRPr lang="ru-RU"/>
        </a:p>
      </dgm:t>
    </dgm:pt>
    <dgm:pt modelId="{26AEF2F7-ED3F-4C83-9A84-F94CF51BD418}" type="sibTrans" cxnId="{F0502F51-0B93-46BA-BD02-3BCC7492B784}">
      <dgm:prSet/>
      <dgm:spPr/>
      <dgm:t>
        <a:bodyPr/>
        <a:lstStyle/>
        <a:p>
          <a:endParaRPr lang="ru-RU"/>
        </a:p>
      </dgm:t>
    </dgm:pt>
    <dgm:pt modelId="{3840BECD-78EF-46D9-AA0C-9635B3C67541}" type="pres">
      <dgm:prSet presAssocID="{8AAA395F-425A-49EE-B8BA-7DED54B05141}" presName="linearFlow" presStyleCnt="0">
        <dgm:presLayoutVars>
          <dgm:dir/>
          <dgm:resizeHandles val="exact"/>
        </dgm:presLayoutVars>
      </dgm:prSet>
      <dgm:spPr/>
      <dgm:t>
        <a:bodyPr/>
        <a:lstStyle/>
        <a:p>
          <a:endParaRPr lang="ru-RU"/>
        </a:p>
      </dgm:t>
    </dgm:pt>
    <dgm:pt modelId="{0E4ECD33-9298-432F-BE0A-C1248D0F8910}" type="pres">
      <dgm:prSet presAssocID="{16189488-F81E-4FC3-A904-826DFD8AAD2D}" presName="composite" presStyleCnt="0"/>
      <dgm:spPr/>
    </dgm:pt>
    <dgm:pt modelId="{8CF4C1A9-43D2-43BC-8C8A-B29434C23788}" type="pres">
      <dgm:prSet presAssocID="{16189488-F81E-4FC3-A904-826DFD8AAD2D}" presName="imgShp" presStyleLbl="fgImgPlace1" presStyleIdx="0" presStyleCnt="4" custLinFactX="-78874" custLinFactNeighborX="-100000" custLinFactNeighborY="-8199"/>
      <dgm:spPr/>
    </dgm:pt>
    <dgm:pt modelId="{6BE3BE78-3418-411E-8725-790B3D7C517F}" type="pres">
      <dgm:prSet presAssocID="{16189488-F81E-4FC3-A904-826DFD8AAD2D}" presName="txShp" presStyleLbl="node1" presStyleIdx="0" presStyleCnt="4" custScaleX="133771">
        <dgm:presLayoutVars>
          <dgm:bulletEnabled val="1"/>
        </dgm:presLayoutVars>
      </dgm:prSet>
      <dgm:spPr/>
      <dgm:t>
        <a:bodyPr/>
        <a:lstStyle/>
        <a:p>
          <a:endParaRPr lang="ru-RU"/>
        </a:p>
      </dgm:t>
    </dgm:pt>
    <dgm:pt modelId="{E6866ED4-0222-4E8E-B04C-ED2D656814A4}" type="pres">
      <dgm:prSet presAssocID="{B32FEC1A-FCEC-4CBD-A497-89CF628DFE75}" presName="spacing" presStyleCnt="0"/>
      <dgm:spPr/>
    </dgm:pt>
    <dgm:pt modelId="{9344D754-ADE1-450F-95CD-83AFCC9C2354}" type="pres">
      <dgm:prSet presAssocID="{272690BC-87DC-4264-9ED1-2256A1A91C4B}" presName="composite" presStyleCnt="0"/>
      <dgm:spPr/>
    </dgm:pt>
    <dgm:pt modelId="{6CF7B7A7-9E14-4F59-9E76-DC1F50F33896}" type="pres">
      <dgm:prSet presAssocID="{272690BC-87DC-4264-9ED1-2256A1A91C4B}" presName="imgShp" presStyleLbl="fgImgPlace1" presStyleIdx="1" presStyleCnt="4" custLinFactX="-78874" custLinFactNeighborX="-100000" custLinFactNeighborY="-5028"/>
      <dgm:spPr/>
    </dgm:pt>
    <dgm:pt modelId="{E2FF0528-BD4E-4901-BD73-F66463195D47}" type="pres">
      <dgm:prSet presAssocID="{272690BC-87DC-4264-9ED1-2256A1A91C4B}" presName="txShp" presStyleLbl="node1" presStyleIdx="1" presStyleCnt="4" custScaleX="133771">
        <dgm:presLayoutVars>
          <dgm:bulletEnabled val="1"/>
        </dgm:presLayoutVars>
      </dgm:prSet>
      <dgm:spPr/>
      <dgm:t>
        <a:bodyPr/>
        <a:lstStyle/>
        <a:p>
          <a:endParaRPr lang="ru-RU"/>
        </a:p>
      </dgm:t>
    </dgm:pt>
    <dgm:pt modelId="{0347CB39-FAE3-4197-9730-880CF53CB8D6}" type="pres">
      <dgm:prSet presAssocID="{7160A7A9-3D58-4449-AC18-943606BFF5F8}" presName="spacing" presStyleCnt="0"/>
      <dgm:spPr/>
    </dgm:pt>
    <dgm:pt modelId="{70968AE9-A9BA-40A0-AC68-D9E96E4E6214}" type="pres">
      <dgm:prSet presAssocID="{D23036BE-F62F-4CAF-9DDB-23CDC0986B48}" presName="composite" presStyleCnt="0"/>
      <dgm:spPr/>
    </dgm:pt>
    <dgm:pt modelId="{686B7A8D-C2D6-4AE4-AAAF-074CEB5AF82B}" type="pres">
      <dgm:prSet presAssocID="{D23036BE-F62F-4CAF-9DDB-23CDC0986B48}" presName="imgShp" presStyleLbl="fgImgPlace1" presStyleIdx="2" presStyleCnt="4" custLinFactX="-78874" custLinFactNeighborX="-100000" custLinFactNeighborY="-1856"/>
      <dgm:spPr/>
    </dgm:pt>
    <dgm:pt modelId="{7A6D97B7-FADA-46D5-9D58-2F4CAD1C5D00}" type="pres">
      <dgm:prSet presAssocID="{D23036BE-F62F-4CAF-9DDB-23CDC0986B48}" presName="txShp" presStyleLbl="node1" presStyleIdx="2" presStyleCnt="4" custScaleX="133771">
        <dgm:presLayoutVars>
          <dgm:bulletEnabled val="1"/>
        </dgm:presLayoutVars>
      </dgm:prSet>
      <dgm:spPr/>
      <dgm:t>
        <a:bodyPr/>
        <a:lstStyle/>
        <a:p>
          <a:endParaRPr lang="ru-RU"/>
        </a:p>
      </dgm:t>
    </dgm:pt>
    <dgm:pt modelId="{778100AC-1785-4568-AAD5-4F11EE94D322}" type="pres">
      <dgm:prSet presAssocID="{333CB865-3013-450D-A311-8EDE5DACA14A}" presName="spacing" presStyleCnt="0"/>
      <dgm:spPr/>
    </dgm:pt>
    <dgm:pt modelId="{F12472B0-B985-46FD-B528-0E86CB0A264C}" type="pres">
      <dgm:prSet presAssocID="{9F81D76E-1CF9-4F0C-BAFC-E21A6EF89AEB}" presName="composite" presStyleCnt="0"/>
      <dgm:spPr/>
    </dgm:pt>
    <dgm:pt modelId="{E0C334E9-ACD1-4B2D-A966-E948A1D95279}" type="pres">
      <dgm:prSet presAssocID="{9F81D76E-1CF9-4F0C-BAFC-E21A6EF89AEB}" presName="imgShp" presStyleLbl="fgImgPlace1" presStyleIdx="3" presStyleCnt="4" custLinFactX="-94766" custLinFactNeighborX="-100000" custLinFactNeighborY="-6874"/>
      <dgm:spPr/>
    </dgm:pt>
    <dgm:pt modelId="{6601A6C0-7589-4769-AF2E-D431855A8AE1}" type="pres">
      <dgm:prSet presAssocID="{9F81D76E-1CF9-4F0C-BAFC-E21A6EF89AEB}" presName="txShp" presStyleLbl="node1" presStyleIdx="3" presStyleCnt="4" custScaleX="133110">
        <dgm:presLayoutVars>
          <dgm:bulletEnabled val="1"/>
        </dgm:presLayoutVars>
      </dgm:prSet>
      <dgm:spPr/>
      <dgm:t>
        <a:bodyPr/>
        <a:lstStyle/>
        <a:p>
          <a:endParaRPr lang="ru-RU"/>
        </a:p>
      </dgm:t>
    </dgm:pt>
  </dgm:ptLst>
  <dgm:cxnLst>
    <dgm:cxn modelId="{40CFEECE-CB09-4651-B2DF-265D1ACE5204}" type="presOf" srcId="{D23036BE-F62F-4CAF-9DDB-23CDC0986B48}" destId="{7A6D97B7-FADA-46D5-9D58-2F4CAD1C5D00}" srcOrd="0" destOrd="0" presId="urn:microsoft.com/office/officeart/2005/8/layout/vList3"/>
    <dgm:cxn modelId="{A794C41E-6C2A-476D-BD7E-FC740D5B9D1B}" type="presOf" srcId="{9F81D76E-1CF9-4F0C-BAFC-E21A6EF89AEB}" destId="{6601A6C0-7589-4769-AF2E-D431855A8AE1}" srcOrd="0" destOrd="0" presId="urn:microsoft.com/office/officeart/2005/8/layout/vList3"/>
    <dgm:cxn modelId="{4EB2C1E0-DC01-44D9-9B8F-0A180ECF4FE3}" type="presOf" srcId="{8AAA395F-425A-49EE-B8BA-7DED54B05141}" destId="{3840BECD-78EF-46D9-AA0C-9635B3C67541}" srcOrd="0" destOrd="0" presId="urn:microsoft.com/office/officeart/2005/8/layout/vList3"/>
    <dgm:cxn modelId="{EF5185EA-E4CB-4E1F-970D-AC93179A955E}" type="presOf" srcId="{272690BC-87DC-4264-9ED1-2256A1A91C4B}" destId="{E2FF0528-BD4E-4901-BD73-F66463195D47}" srcOrd="0" destOrd="0" presId="urn:microsoft.com/office/officeart/2005/8/layout/vList3"/>
    <dgm:cxn modelId="{F0502F51-0B93-46BA-BD02-3BCC7492B784}" srcId="{8AAA395F-425A-49EE-B8BA-7DED54B05141}" destId="{9F81D76E-1CF9-4F0C-BAFC-E21A6EF89AEB}" srcOrd="3" destOrd="0" parTransId="{768599EF-AF85-4054-BC74-5B4FD00FA999}" sibTransId="{26AEF2F7-ED3F-4C83-9A84-F94CF51BD418}"/>
    <dgm:cxn modelId="{D77CBDAC-3731-44C8-886D-671A6A1CCF5F}" srcId="{8AAA395F-425A-49EE-B8BA-7DED54B05141}" destId="{272690BC-87DC-4264-9ED1-2256A1A91C4B}" srcOrd="1" destOrd="0" parTransId="{4D8CDAAA-F385-4BB1-819E-2139787D72E1}" sibTransId="{7160A7A9-3D58-4449-AC18-943606BFF5F8}"/>
    <dgm:cxn modelId="{4C06A1D0-916B-4376-A0BA-A5B790E7AC33}" srcId="{8AAA395F-425A-49EE-B8BA-7DED54B05141}" destId="{D23036BE-F62F-4CAF-9DDB-23CDC0986B48}" srcOrd="2" destOrd="0" parTransId="{F980AC64-DF44-4CAA-871D-5B6623BAEF32}" sibTransId="{333CB865-3013-450D-A311-8EDE5DACA14A}"/>
    <dgm:cxn modelId="{A11AACBA-5459-4670-BAF5-26A80A4AED3F}" srcId="{8AAA395F-425A-49EE-B8BA-7DED54B05141}" destId="{16189488-F81E-4FC3-A904-826DFD8AAD2D}" srcOrd="0" destOrd="0" parTransId="{F53844BA-A5D9-48B4-BEC2-5BEA7CC43C49}" sibTransId="{B32FEC1A-FCEC-4CBD-A497-89CF628DFE75}"/>
    <dgm:cxn modelId="{285687EE-1DC6-46AA-8901-23BC37228B8E}" type="presOf" srcId="{16189488-F81E-4FC3-A904-826DFD8AAD2D}" destId="{6BE3BE78-3418-411E-8725-790B3D7C517F}" srcOrd="0" destOrd="0" presId="urn:microsoft.com/office/officeart/2005/8/layout/vList3"/>
    <dgm:cxn modelId="{C1D0D8B2-4305-44D2-B231-B7530A76B512}" type="presParOf" srcId="{3840BECD-78EF-46D9-AA0C-9635B3C67541}" destId="{0E4ECD33-9298-432F-BE0A-C1248D0F8910}" srcOrd="0" destOrd="0" presId="urn:microsoft.com/office/officeart/2005/8/layout/vList3"/>
    <dgm:cxn modelId="{4CBBDA1F-6026-4CBE-9FB1-4922AFE1E903}" type="presParOf" srcId="{0E4ECD33-9298-432F-BE0A-C1248D0F8910}" destId="{8CF4C1A9-43D2-43BC-8C8A-B29434C23788}" srcOrd="0" destOrd="0" presId="urn:microsoft.com/office/officeart/2005/8/layout/vList3"/>
    <dgm:cxn modelId="{E4EDC70B-2CC7-460C-BE71-35C6B2C9DEC3}" type="presParOf" srcId="{0E4ECD33-9298-432F-BE0A-C1248D0F8910}" destId="{6BE3BE78-3418-411E-8725-790B3D7C517F}" srcOrd="1" destOrd="0" presId="urn:microsoft.com/office/officeart/2005/8/layout/vList3"/>
    <dgm:cxn modelId="{E93687C9-0327-440B-9E14-1F440F4B531A}" type="presParOf" srcId="{3840BECD-78EF-46D9-AA0C-9635B3C67541}" destId="{E6866ED4-0222-4E8E-B04C-ED2D656814A4}" srcOrd="1" destOrd="0" presId="urn:microsoft.com/office/officeart/2005/8/layout/vList3"/>
    <dgm:cxn modelId="{C2735A00-F77D-49A5-B5B5-B819089A98BA}" type="presParOf" srcId="{3840BECD-78EF-46D9-AA0C-9635B3C67541}" destId="{9344D754-ADE1-450F-95CD-83AFCC9C2354}" srcOrd="2" destOrd="0" presId="urn:microsoft.com/office/officeart/2005/8/layout/vList3"/>
    <dgm:cxn modelId="{92323228-7260-4CDC-9BD3-91913FEE75AB}" type="presParOf" srcId="{9344D754-ADE1-450F-95CD-83AFCC9C2354}" destId="{6CF7B7A7-9E14-4F59-9E76-DC1F50F33896}" srcOrd="0" destOrd="0" presId="urn:microsoft.com/office/officeart/2005/8/layout/vList3"/>
    <dgm:cxn modelId="{EC45853C-158A-4C21-AF68-7035894303E7}" type="presParOf" srcId="{9344D754-ADE1-450F-95CD-83AFCC9C2354}" destId="{E2FF0528-BD4E-4901-BD73-F66463195D47}" srcOrd="1" destOrd="0" presId="urn:microsoft.com/office/officeart/2005/8/layout/vList3"/>
    <dgm:cxn modelId="{D33944A0-D1EA-4EDC-AA42-08643B69E4EE}" type="presParOf" srcId="{3840BECD-78EF-46D9-AA0C-9635B3C67541}" destId="{0347CB39-FAE3-4197-9730-880CF53CB8D6}" srcOrd="3" destOrd="0" presId="urn:microsoft.com/office/officeart/2005/8/layout/vList3"/>
    <dgm:cxn modelId="{D0B8A4A6-D0E2-4CD8-80EF-FE1037A4DB2D}" type="presParOf" srcId="{3840BECD-78EF-46D9-AA0C-9635B3C67541}" destId="{70968AE9-A9BA-40A0-AC68-D9E96E4E6214}" srcOrd="4" destOrd="0" presId="urn:microsoft.com/office/officeart/2005/8/layout/vList3"/>
    <dgm:cxn modelId="{BCA2B123-4F9E-45F0-9BCD-87ACCB5EC269}" type="presParOf" srcId="{70968AE9-A9BA-40A0-AC68-D9E96E4E6214}" destId="{686B7A8D-C2D6-4AE4-AAAF-074CEB5AF82B}" srcOrd="0" destOrd="0" presId="urn:microsoft.com/office/officeart/2005/8/layout/vList3"/>
    <dgm:cxn modelId="{9C178C6E-0E51-401F-9EB4-F5856688517B}" type="presParOf" srcId="{70968AE9-A9BA-40A0-AC68-D9E96E4E6214}" destId="{7A6D97B7-FADA-46D5-9D58-2F4CAD1C5D00}" srcOrd="1" destOrd="0" presId="urn:microsoft.com/office/officeart/2005/8/layout/vList3"/>
    <dgm:cxn modelId="{B3C232C3-FC4D-4F61-9C9A-4484E8334DEE}" type="presParOf" srcId="{3840BECD-78EF-46D9-AA0C-9635B3C67541}" destId="{778100AC-1785-4568-AAD5-4F11EE94D322}" srcOrd="5" destOrd="0" presId="urn:microsoft.com/office/officeart/2005/8/layout/vList3"/>
    <dgm:cxn modelId="{C82ACFC9-7E1F-4880-B694-A1339D84A18F}" type="presParOf" srcId="{3840BECD-78EF-46D9-AA0C-9635B3C67541}" destId="{F12472B0-B985-46FD-B528-0E86CB0A264C}" srcOrd="6" destOrd="0" presId="urn:microsoft.com/office/officeart/2005/8/layout/vList3"/>
    <dgm:cxn modelId="{46227144-6CEB-4367-88A8-67B7DA71B1FD}" type="presParOf" srcId="{F12472B0-B985-46FD-B528-0E86CB0A264C}" destId="{E0C334E9-ACD1-4B2D-A966-E948A1D95279}" srcOrd="0" destOrd="0" presId="urn:microsoft.com/office/officeart/2005/8/layout/vList3"/>
    <dgm:cxn modelId="{27B2D6F1-02B2-4832-A69F-0332B9760450}" type="presParOf" srcId="{F12472B0-B985-46FD-B528-0E86CB0A264C}" destId="{6601A6C0-7589-4769-AF2E-D431855A8AE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8513F93-0031-5449-B283-88D1BAB54117}" type="doc">
      <dgm:prSet loTypeId="urn:microsoft.com/office/officeart/2005/8/layout/matrix2" loCatId="" qsTypeId="urn:microsoft.com/office/officeart/2005/8/quickstyle/simple4" qsCatId="simple" csTypeId="urn:microsoft.com/office/officeart/2005/8/colors/colorful3" csCatId="colorful" phldr="1"/>
      <dgm:spPr/>
      <dgm:t>
        <a:bodyPr/>
        <a:lstStyle/>
        <a:p>
          <a:endParaRPr lang="ru-RU"/>
        </a:p>
      </dgm:t>
    </dgm:pt>
    <dgm:pt modelId="{DB600D00-4EBE-FC4B-8E21-46FA5B98F472}">
      <dgm:prSet custT="1"/>
      <dgm:spPr/>
      <dgm:t>
        <a:bodyPr/>
        <a:lstStyle/>
        <a:p>
          <a:pPr rtl="0"/>
          <a:r>
            <a:rPr lang="ru-RU" sz="3200" b="1" dirty="0" smtClean="0"/>
            <a:t>Проекты до 3 кредитов могут оцениваться недифференцированным «зачтено/ не зачтено»</a:t>
          </a:r>
          <a:endParaRPr lang="ru-RU" sz="3200" b="1" dirty="0"/>
        </a:p>
      </dgm:t>
    </dgm:pt>
    <dgm:pt modelId="{13E1FF47-D0B4-3743-ACCD-72D55AC3DA57}" type="parTrans" cxnId="{7D45E06C-1820-6746-9BBA-960347C1EB94}">
      <dgm:prSet/>
      <dgm:spPr/>
      <dgm:t>
        <a:bodyPr/>
        <a:lstStyle/>
        <a:p>
          <a:endParaRPr lang="ru-RU" sz="2800"/>
        </a:p>
      </dgm:t>
    </dgm:pt>
    <dgm:pt modelId="{57DC8F69-97E6-844E-8AD8-102DDDEEBD26}" type="sibTrans" cxnId="{7D45E06C-1820-6746-9BBA-960347C1EB94}">
      <dgm:prSet/>
      <dgm:spPr/>
      <dgm:t>
        <a:bodyPr/>
        <a:lstStyle/>
        <a:p>
          <a:endParaRPr lang="ru-RU" sz="2800"/>
        </a:p>
      </dgm:t>
    </dgm:pt>
    <dgm:pt modelId="{B5A06C63-ACCF-A24B-BB36-7FBD201F8AD7}">
      <dgm:prSet custT="1"/>
      <dgm:spPr/>
      <dgm:t>
        <a:bodyPr/>
        <a:lstStyle/>
        <a:p>
          <a:pPr rtl="0"/>
          <a:r>
            <a:rPr lang="ru-RU" sz="3200" b="1" dirty="0" smtClean="0"/>
            <a:t>Проекты от 3 кредитов и выше обязательно, а проекты до 3 кредитов могут оцениваться по десятибалльной шкале</a:t>
          </a:r>
          <a:endParaRPr lang="ru-RU" sz="3200" b="1" dirty="0"/>
        </a:p>
      </dgm:t>
    </dgm:pt>
    <dgm:pt modelId="{33702E07-5C39-7F4A-92A7-AD1DACCC195B}" type="parTrans" cxnId="{1378DA28-D03E-324C-B19B-1A73318750A1}">
      <dgm:prSet/>
      <dgm:spPr/>
      <dgm:t>
        <a:bodyPr/>
        <a:lstStyle/>
        <a:p>
          <a:endParaRPr lang="ru-RU" sz="2800"/>
        </a:p>
      </dgm:t>
    </dgm:pt>
    <dgm:pt modelId="{26D5CD05-8608-AA46-80FF-6B7940136B0C}" type="sibTrans" cxnId="{1378DA28-D03E-324C-B19B-1A73318750A1}">
      <dgm:prSet/>
      <dgm:spPr/>
      <dgm:t>
        <a:bodyPr/>
        <a:lstStyle/>
        <a:p>
          <a:endParaRPr lang="ru-RU" sz="2800"/>
        </a:p>
      </dgm:t>
    </dgm:pt>
    <dgm:pt modelId="{1CD7EA9C-DDC9-E942-82B1-DFA7226AF0CD}">
      <dgm:prSet custT="1"/>
      <dgm:spPr/>
      <dgm:t>
        <a:bodyPr/>
        <a:lstStyle/>
        <a:p>
          <a:pPr rtl="0"/>
          <a:r>
            <a:rPr lang="ru-RU" sz="4000" b="1" dirty="0" smtClean="0"/>
            <a:t>Может применяться формула для расчета результирующей оценки</a:t>
          </a:r>
          <a:endParaRPr lang="ru-RU" sz="4000" b="1" dirty="0"/>
        </a:p>
      </dgm:t>
    </dgm:pt>
    <dgm:pt modelId="{DB4555EA-FE24-3F4E-9EC0-B676B4C25CF7}" type="parTrans" cxnId="{B6E1FF5D-B915-6B42-A9D9-113E3CA9AF71}">
      <dgm:prSet/>
      <dgm:spPr/>
      <dgm:t>
        <a:bodyPr/>
        <a:lstStyle/>
        <a:p>
          <a:endParaRPr lang="ru-RU" sz="2800"/>
        </a:p>
      </dgm:t>
    </dgm:pt>
    <dgm:pt modelId="{E56E90BF-3053-A840-BD95-C0B0554E3EBE}" type="sibTrans" cxnId="{B6E1FF5D-B915-6B42-A9D9-113E3CA9AF71}">
      <dgm:prSet/>
      <dgm:spPr/>
      <dgm:t>
        <a:bodyPr/>
        <a:lstStyle/>
        <a:p>
          <a:endParaRPr lang="ru-RU" sz="2800"/>
        </a:p>
      </dgm:t>
    </dgm:pt>
    <dgm:pt modelId="{829B0CE9-DB50-334D-8DFE-D3CFAD3B9760}">
      <dgm:prSet custT="1"/>
      <dgm:spPr/>
      <dgm:t>
        <a:bodyPr/>
        <a:lstStyle/>
        <a:p>
          <a:pPr rtl="0"/>
          <a:r>
            <a:rPr lang="ru-RU" sz="3600" b="1" dirty="0" smtClean="0"/>
            <a:t>Характер оценивания должен быть отражен в проектном предложении</a:t>
          </a:r>
          <a:endParaRPr lang="ru-RU" sz="3600" b="1" dirty="0"/>
        </a:p>
      </dgm:t>
    </dgm:pt>
    <dgm:pt modelId="{26FDFAF6-D594-E743-929B-39D2C8653492}" type="parTrans" cxnId="{29907ADA-A225-974E-99D5-1217B592B5E0}">
      <dgm:prSet/>
      <dgm:spPr/>
      <dgm:t>
        <a:bodyPr/>
        <a:lstStyle/>
        <a:p>
          <a:endParaRPr lang="ru-RU" sz="2800"/>
        </a:p>
      </dgm:t>
    </dgm:pt>
    <dgm:pt modelId="{718F1525-A571-AB40-82DF-30F2C38D1A64}" type="sibTrans" cxnId="{29907ADA-A225-974E-99D5-1217B592B5E0}">
      <dgm:prSet/>
      <dgm:spPr/>
      <dgm:t>
        <a:bodyPr/>
        <a:lstStyle/>
        <a:p>
          <a:endParaRPr lang="ru-RU" sz="2800"/>
        </a:p>
      </dgm:t>
    </dgm:pt>
    <dgm:pt modelId="{3FED56F9-4343-6740-A0A9-77569450454F}" type="pres">
      <dgm:prSet presAssocID="{78513F93-0031-5449-B283-88D1BAB54117}" presName="matrix" presStyleCnt="0">
        <dgm:presLayoutVars>
          <dgm:chMax val="1"/>
          <dgm:dir/>
          <dgm:resizeHandles val="exact"/>
        </dgm:presLayoutVars>
      </dgm:prSet>
      <dgm:spPr/>
      <dgm:t>
        <a:bodyPr/>
        <a:lstStyle/>
        <a:p>
          <a:endParaRPr lang="ru-RU"/>
        </a:p>
      </dgm:t>
    </dgm:pt>
    <dgm:pt modelId="{7EDCBFB0-FD3F-454C-BE51-A0FDB02571FD}" type="pres">
      <dgm:prSet presAssocID="{78513F93-0031-5449-B283-88D1BAB54117}" presName="axisShape" presStyleLbl="bgShp" presStyleIdx="0" presStyleCnt="1"/>
      <dgm:spPr/>
    </dgm:pt>
    <dgm:pt modelId="{136B76A3-2A0B-4248-A8F8-9A80177D1DD5}" type="pres">
      <dgm:prSet presAssocID="{78513F93-0031-5449-B283-88D1BAB54117}" presName="rect1" presStyleLbl="node1" presStyleIdx="0" presStyleCnt="4">
        <dgm:presLayoutVars>
          <dgm:chMax val="0"/>
          <dgm:chPref val="0"/>
          <dgm:bulletEnabled val="1"/>
        </dgm:presLayoutVars>
      </dgm:prSet>
      <dgm:spPr/>
      <dgm:t>
        <a:bodyPr/>
        <a:lstStyle/>
        <a:p>
          <a:endParaRPr lang="ru-RU"/>
        </a:p>
      </dgm:t>
    </dgm:pt>
    <dgm:pt modelId="{6D83CE9D-AE6C-344F-A5EF-0DF68A60A590}" type="pres">
      <dgm:prSet presAssocID="{78513F93-0031-5449-B283-88D1BAB54117}" presName="rect2" presStyleLbl="node1" presStyleIdx="1" presStyleCnt="4">
        <dgm:presLayoutVars>
          <dgm:chMax val="0"/>
          <dgm:chPref val="0"/>
          <dgm:bulletEnabled val="1"/>
        </dgm:presLayoutVars>
      </dgm:prSet>
      <dgm:spPr/>
      <dgm:t>
        <a:bodyPr/>
        <a:lstStyle/>
        <a:p>
          <a:endParaRPr lang="ru-RU"/>
        </a:p>
      </dgm:t>
    </dgm:pt>
    <dgm:pt modelId="{BE0DE907-369A-C748-B987-2D417B02C0E3}" type="pres">
      <dgm:prSet presAssocID="{78513F93-0031-5449-B283-88D1BAB54117}" presName="rect3" presStyleLbl="node1" presStyleIdx="2" presStyleCnt="4">
        <dgm:presLayoutVars>
          <dgm:chMax val="0"/>
          <dgm:chPref val="0"/>
          <dgm:bulletEnabled val="1"/>
        </dgm:presLayoutVars>
      </dgm:prSet>
      <dgm:spPr/>
      <dgm:t>
        <a:bodyPr/>
        <a:lstStyle/>
        <a:p>
          <a:endParaRPr lang="ru-RU"/>
        </a:p>
      </dgm:t>
    </dgm:pt>
    <dgm:pt modelId="{5093ED40-1CDD-C348-9897-236E5979CF36}" type="pres">
      <dgm:prSet presAssocID="{78513F93-0031-5449-B283-88D1BAB54117}" presName="rect4" presStyleLbl="node1" presStyleIdx="3" presStyleCnt="4">
        <dgm:presLayoutVars>
          <dgm:chMax val="0"/>
          <dgm:chPref val="0"/>
          <dgm:bulletEnabled val="1"/>
        </dgm:presLayoutVars>
      </dgm:prSet>
      <dgm:spPr/>
      <dgm:t>
        <a:bodyPr/>
        <a:lstStyle/>
        <a:p>
          <a:endParaRPr lang="ru-RU"/>
        </a:p>
      </dgm:t>
    </dgm:pt>
  </dgm:ptLst>
  <dgm:cxnLst>
    <dgm:cxn modelId="{524AEDC0-84B3-44A0-AAAF-8CFEB4A103E6}" type="presOf" srcId="{1CD7EA9C-DDC9-E942-82B1-DFA7226AF0CD}" destId="{BE0DE907-369A-C748-B987-2D417B02C0E3}" srcOrd="0" destOrd="0" presId="urn:microsoft.com/office/officeart/2005/8/layout/matrix2"/>
    <dgm:cxn modelId="{2582E439-0239-445A-B084-5EA298C7099C}" type="presOf" srcId="{B5A06C63-ACCF-A24B-BB36-7FBD201F8AD7}" destId="{6D83CE9D-AE6C-344F-A5EF-0DF68A60A590}" srcOrd="0" destOrd="0" presId="urn:microsoft.com/office/officeart/2005/8/layout/matrix2"/>
    <dgm:cxn modelId="{1378DA28-D03E-324C-B19B-1A73318750A1}" srcId="{78513F93-0031-5449-B283-88D1BAB54117}" destId="{B5A06C63-ACCF-A24B-BB36-7FBD201F8AD7}" srcOrd="1" destOrd="0" parTransId="{33702E07-5C39-7F4A-92A7-AD1DACCC195B}" sibTransId="{26D5CD05-8608-AA46-80FF-6B7940136B0C}"/>
    <dgm:cxn modelId="{1277EE30-72E2-4AB2-8AEC-C1B3A1D5AB40}" type="presOf" srcId="{829B0CE9-DB50-334D-8DFE-D3CFAD3B9760}" destId="{5093ED40-1CDD-C348-9897-236E5979CF36}" srcOrd="0" destOrd="0" presId="urn:microsoft.com/office/officeart/2005/8/layout/matrix2"/>
    <dgm:cxn modelId="{B6E1FF5D-B915-6B42-A9D9-113E3CA9AF71}" srcId="{78513F93-0031-5449-B283-88D1BAB54117}" destId="{1CD7EA9C-DDC9-E942-82B1-DFA7226AF0CD}" srcOrd="2" destOrd="0" parTransId="{DB4555EA-FE24-3F4E-9EC0-B676B4C25CF7}" sibTransId="{E56E90BF-3053-A840-BD95-C0B0554E3EBE}"/>
    <dgm:cxn modelId="{090E0FAF-76BE-4761-96B0-DE0A962BC85D}" type="presOf" srcId="{78513F93-0031-5449-B283-88D1BAB54117}" destId="{3FED56F9-4343-6740-A0A9-77569450454F}" srcOrd="0" destOrd="0" presId="urn:microsoft.com/office/officeart/2005/8/layout/matrix2"/>
    <dgm:cxn modelId="{7D45E06C-1820-6746-9BBA-960347C1EB94}" srcId="{78513F93-0031-5449-B283-88D1BAB54117}" destId="{DB600D00-4EBE-FC4B-8E21-46FA5B98F472}" srcOrd="0" destOrd="0" parTransId="{13E1FF47-D0B4-3743-ACCD-72D55AC3DA57}" sibTransId="{57DC8F69-97E6-844E-8AD8-102DDDEEBD26}"/>
    <dgm:cxn modelId="{29907ADA-A225-974E-99D5-1217B592B5E0}" srcId="{78513F93-0031-5449-B283-88D1BAB54117}" destId="{829B0CE9-DB50-334D-8DFE-D3CFAD3B9760}" srcOrd="3" destOrd="0" parTransId="{26FDFAF6-D594-E743-929B-39D2C8653492}" sibTransId="{718F1525-A571-AB40-82DF-30F2C38D1A64}"/>
    <dgm:cxn modelId="{E52AF419-34B0-489D-9D0A-78B3164729BD}" type="presOf" srcId="{DB600D00-4EBE-FC4B-8E21-46FA5B98F472}" destId="{136B76A3-2A0B-4248-A8F8-9A80177D1DD5}" srcOrd="0" destOrd="0" presId="urn:microsoft.com/office/officeart/2005/8/layout/matrix2"/>
    <dgm:cxn modelId="{2F680D9E-2666-449B-B974-F307D2CD619E}" type="presParOf" srcId="{3FED56F9-4343-6740-A0A9-77569450454F}" destId="{7EDCBFB0-FD3F-454C-BE51-A0FDB02571FD}" srcOrd="0" destOrd="0" presId="urn:microsoft.com/office/officeart/2005/8/layout/matrix2"/>
    <dgm:cxn modelId="{F253D9F3-2A3C-452F-8C9F-DAA2CD4B0239}" type="presParOf" srcId="{3FED56F9-4343-6740-A0A9-77569450454F}" destId="{136B76A3-2A0B-4248-A8F8-9A80177D1DD5}" srcOrd="1" destOrd="0" presId="urn:microsoft.com/office/officeart/2005/8/layout/matrix2"/>
    <dgm:cxn modelId="{58709B47-2041-4612-9759-08AB869E80D5}" type="presParOf" srcId="{3FED56F9-4343-6740-A0A9-77569450454F}" destId="{6D83CE9D-AE6C-344F-A5EF-0DF68A60A590}" srcOrd="2" destOrd="0" presId="urn:microsoft.com/office/officeart/2005/8/layout/matrix2"/>
    <dgm:cxn modelId="{926B594C-2258-46F8-BB70-D73170FED2F4}" type="presParOf" srcId="{3FED56F9-4343-6740-A0A9-77569450454F}" destId="{BE0DE907-369A-C748-B987-2D417B02C0E3}" srcOrd="3" destOrd="0" presId="urn:microsoft.com/office/officeart/2005/8/layout/matrix2"/>
    <dgm:cxn modelId="{716AAFEC-E231-4A7B-8A4F-B604CE84E1FB}" type="presParOf" srcId="{3FED56F9-4343-6740-A0A9-77569450454F}" destId="{5093ED40-1CDD-C348-9897-236E5979CF36}"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AE985BD-D973-4226-8309-F0E1E56473CD}"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ru-RU"/>
        </a:p>
      </dgm:t>
    </dgm:pt>
    <dgm:pt modelId="{2C8A384C-859D-416E-976C-B46A32253B0F}">
      <dgm:prSet phldrT="[Текст]" custT="1"/>
      <dgm:spPr/>
      <dgm:t>
        <a:bodyPr/>
        <a:lstStyle/>
        <a:p>
          <a:r>
            <a:rPr lang="ru-RU" sz="4400" b="0" dirty="0" smtClean="0"/>
            <a:t>Проект</a:t>
          </a:r>
          <a:endParaRPr lang="ru-RU" sz="4400" b="0" dirty="0"/>
        </a:p>
      </dgm:t>
    </dgm:pt>
    <dgm:pt modelId="{DD73C865-219E-40B6-BE7A-F2697C63365B}" type="parTrans" cxnId="{EBEAB4C0-6956-4B51-A92E-D93F1C24BA13}">
      <dgm:prSet/>
      <dgm:spPr/>
      <dgm:t>
        <a:bodyPr/>
        <a:lstStyle/>
        <a:p>
          <a:endParaRPr lang="ru-RU"/>
        </a:p>
      </dgm:t>
    </dgm:pt>
    <dgm:pt modelId="{B27D8DE4-4E63-4AE2-9DAD-8F09B30ED03E}" type="sibTrans" cxnId="{EBEAB4C0-6956-4B51-A92E-D93F1C24BA13}">
      <dgm:prSet/>
      <dgm:spPr/>
      <dgm:t>
        <a:bodyPr/>
        <a:lstStyle/>
        <a:p>
          <a:endParaRPr lang="ru-RU"/>
        </a:p>
      </dgm:t>
    </dgm:pt>
    <dgm:pt modelId="{AAF18E47-570B-4810-98C1-E0E8653CFE53}" type="asst">
      <dgm:prSet phldrT="[Текст]" custT="1"/>
      <dgm:spPr/>
      <dgm:t>
        <a:bodyPr/>
        <a:lstStyle/>
        <a:p>
          <a:r>
            <a:rPr lang="ru-RU" sz="3200" dirty="0" smtClean="0"/>
            <a:t>Участники</a:t>
          </a:r>
          <a:endParaRPr lang="ru-RU" sz="3200" dirty="0"/>
        </a:p>
      </dgm:t>
    </dgm:pt>
    <dgm:pt modelId="{2FF612D4-91CE-45A4-9CB2-785C976C99D6}" type="parTrans" cxnId="{1C1DE99F-F4EA-47F3-91A4-767524D16EB9}">
      <dgm:prSet/>
      <dgm:spPr/>
      <dgm:t>
        <a:bodyPr/>
        <a:lstStyle/>
        <a:p>
          <a:endParaRPr lang="ru-RU"/>
        </a:p>
      </dgm:t>
    </dgm:pt>
    <dgm:pt modelId="{90420D90-4D81-480B-AEA6-2A430029070A}" type="sibTrans" cxnId="{1C1DE99F-F4EA-47F3-91A4-767524D16EB9}">
      <dgm:prSet/>
      <dgm:spPr/>
      <dgm:t>
        <a:bodyPr/>
        <a:lstStyle/>
        <a:p>
          <a:endParaRPr lang="ru-RU"/>
        </a:p>
      </dgm:t>
    </dgm:pt>
    <dgm:pt modelId="{10AAC563-7EF7-4779-98E8-4924FE39A112}">
      <dgm:prSet phldrT="[Текст]" custT="1"/>
      <dgm:spPr/>
      <dgm:t>
        <a:bodyPr/>
        <a:lstStyle/>
        <a:p>
          <a:r>
            <a:rPr lang="ru-RU" sz="3600" dirty="0" smtClean="0"/>
            <a:t>Материалы</a:t>
          </a:r>
          <a:endParaRPr lang="ru-RU" sz="3600" dirty="0"/>
        </a:p>
      </dgm:t>
    </dgm:pt>
    <dgm:pt modelId="{CB8486BB-40A6-4849-A25B-B440DC65E4A7}" type="parTrans" cxnId="{9D159A29-CBC0-4B89-8F8E-E6E76762DEB3}">
      <dgm:prSet/>
      <dgm:spPr/>
      <dgm:t>
        <a:bodyPr/>
        <a:lstStyle/>
        <a:p>
          <a:endParaRPr lang="ru-RU"/>
        </a:p>
      </dgm:t>
    </dgm:pt>
    <dgm:pt modelId="{C0A3C7A1-991C-4F90-A314-7CBBC3093A5F}" type="sibTrans" cxnId="{9D159A29-CBC0-4B89-8F8E-E6E76762DEB3}">
      <dgm:prSet/>
      <dgm:spPr/>
      <dgm:t>
        <a:bodyPr/>
        <a:lstStyle/>
        <a:p>
          <a:endParaRPr lang="ru-RU"/>
        </a:p>
      </dgm:t>
    </dgm:pt>
    <dgm:pt modelId="{D85C13CF-15ED-4DD6-AB56-7817620036A4}">
      <dgm:prSet phldrT="[Текст]" custT="1"/>
      <dgm:spPr/>
      <dgm:t>
        <a:bodyPr/>
        <a:lstStyle/>
        <a:p>
          <a:r>
            <a:rPr lang="ru-RU" sz="3600" dirty="0" smtClean="0"/>
            <a:t>План</a:t>
          </a:r>
          <a:endParaRPr lang="ru-RU" sz="3600" dirty="0"/>
        </a:p>
      </dgm:t>
    </dgm:pt>
    <dgm:pt modelId="{10513586-25D9-4635-B9AC-924258C15FF9}" type="parTrans" cxnId="{809009E0-EE3F-4E23-9891-38FED982FF9A}">
      <dgm:prSet/>
      <dgm:spPr/>
      <dgm:t>
        <a:bodyPr/>
        <a:lstStyle/>
        <a:p>
          <a:endParaRPr lang="ru-RU"/>
        </a:p>
      </dgm:t>
    </dgm:pt>
    <dgm:pt modelId="{68A3A429-6CB1-40BB-9C3A-19A7A74C0C9C}" type="sibTrans" cxnId="{809009E0-EE3F-4E23-9891-38FED982FF9A}">
      <dgm:prSet/>
      <dgm:spPr/>
      <dgm:t>
        <a:bodyPr/>
        <a:lstStyle/>
        <a:p>
          <a:endParaRPr lang="ru-RU"/>
        </a:p>
      </dgm:t>
    </dgm:pt>
    <dgm:pt modelId="{6FC44C0B-6023-4753-A315-32E4ED10336B}">
      <dgm:prSet phldrT="[Текст]" custT="1"/>
      <dgm:spPr/>
      <dgm:t>
        <a:bodyPr/>
        <a:lstStyle/>
        <a:p>
          <a:r>
            <a:rPr lang="ru-RU" sz="3200" dirty="0" smtClean="0"/>
            <a:t>Инструменты совместной деятельности</a:t>
          </a:r>
          <a:endParaRPr lang="ru-RU" sz="3200" dirty="0"/>
        </a:p>
      </dgm:t>
    </dgm:pt>
    <dgm:pt modelId="{D0B8FAD3-99FD-437C-B6B3-9A46AB1CC565}" type="parTrans" cxnId="{7CDF2E94-1702-4136-9B82-CF24754EADE9}">
      <dgm:prSet/>
      <dgm:spPr/>
      <dgm:t>
        <a:bodyPr/>
        <a:lstStyle/>
        <a:p>
          <a:endParaRPr lang="ru-RU"/>
        </a:p>
      </dgm:t>
    </dgm:pt>
    <dgm:pt modelId="{F23A1417-758F-4C3A-838C-D5B966AB550B}" type="sibTrans" cxnId="{7CDF2E94-1702-4136-9B82-CF24754EADE9}">
      <dgm:prSet/>
      <dgm:spPr/>
      <dgm:t>
        <a:bodyPr/>
        <a:lstStyle/>
        <a:p>
          <a:endParaRPr lang="ru-RU"/>
        </a:p>
      </dgm:t>
    </dgm:pt>
    <dgm:pt modelId="{F5E56DDD-B9B8-4B1D-ABE4-35162D46CA4E}">
      <dgm:prSet custT="1"/>
      <dgm:spPr/>
      <dgm:t>
        <a:bodyPr/>
        <a:lstStyle/>
        <a:p>
          <a:r>
            <a:rPr lang="ru-RU" sz="2800" dirty="0" smtClean="0"/>
            <a:t>Руководитель проекта</a:t>
          </a:r>
          <a:endParaRPr lang="ru-RU" sz="2800" dirty="0"/>
        </a:p>
      </dgm:t>
    </dgm:pt>
    <dgm:pt modelId="{EF078911-D401-4E67-97AC-C1F2522A9B2E}" type="parTrans" cxnId="{FBBEBD05-12B8-4CB5-8823-FC77F78087CC}">
      <dgm:prSet/>
      <dgm:spPr/>
      <dgm:t>
        <a:bodyPr/>
        <a:lstStyle/>
        <a:p>
          <a:endParaRPr lang="ru-RU"/>
        </a:p>
      </dgm:t>
    </dgm:pt>
    <dgm:pt modelId="{2A374EB4-9496-47AB-9BEC-4A9ED7B249B4}" type="sibTrans" cxnId="{FBBEBD05-12B8-4CB5-8823-FC77F78087CC}">
      <dgm:prSet/>
      <dgm:spPr/>
      <dgm:t>
        <a:bodyPr/>
        <a:lstStyle/>
        <a:p>
          <a:endParaRPr lang="ru-RU"/>
        </a:p>
      </dgm:t>
    </dgm:pt>
    <dgm:pt modelId="{226875DF-62C7-4C2B-A94A-A77E6941FBBA}">
      <dgm:prSet custT="1"/>
      <dgm:spPr/>
      <dgm:t>
        <a:bodyPr/>
        <a:lstStyle/>
        <a:p>
          <a:r>
            <a:rPr lang="ru-RU" sz="2800" dirty="0" smtClean="0"/>
            <a:t>Студенты </a:t>
          </a:r>
        </a:p>
        <a:p>
          <a:r>
            <a:rPr lang="ru-RU" sz="2800" dirty="0" smtClean="0"/>
            <a:t>по ролям</a:t>
          </a:r>
          <a:endParaRPr lang="ru-RU" sz="2800" dirty="0"/>
        </a:p>
      </dgm:t>
    </dgm:pt>
    <dgm:pt modelId="{FEC4291E-9BC6-4507-A4F2-58B9D39F8F62}" type="parTrans" cxnId="{D76E4126-3F0B-4D63-98AC-11BD542B8429}">
      <dgm:prSet/>
      <dgm:spPr/>
      <dgm:t>
        <a:bodyPr/>
        <a:lstStyle/>
        <a:p>
          <a:endParaRPr lang="ru-RU"/>
        </a:p>
      </dgm:t>
    </dgm:pt>
    <dgm:pt modelId="{6AD8FFB1-AEC7-4EE0-9C0E-FD58010D8190}" type="sibTrans" cxnId="{D76E4126-3F0B-4D63-98AC-11BD542B8429}">
      <dgm:prSet/>
      <dgm:spPr/>
      <dgm:t>
        <a:bodyPr/>
        <a:lstStyle/>
        <a:p>
          <a:endParaRPr lang="ru-RU"/>
        </a:p>
      </dgm:t>
    </dgm:pt>
    <dgm:pt modelId="{80A190C4-563F-4E41-94A1-499B300A6EC4}">
      <dgm:prSet custT="1"/>
      <dgm:spPr/>
      <dgm:t>
        <a:bodyPr/>
        <a:lstStyle/>
        <a:p>
          <a:r>
            <a:rPr lang="ru-RU" sz="2800" dirty="0" smtClean="0"/>
            <a:t>Исходные материалы</a:t>
          </a:r>
        </a:p>
        <a:p>
          <a:r>
            <a:rPr lang="ru-RU" sz="2800" dirty="0" smtClean="0"/>
            <a:t>Текущие материалы по мероприятиям консультациям </a:t>
          </a:r>
          <a:endParaRPr lang="ru-RU" sz="2800" dirty="0"/>
        </a:p>
      </dgm:t>
    </dgm:pt>
    <dgm:pt modelId="{B0D4CE1A-2A2F-4853-AA4D-B60CAE331CEF}" type="parTrans" cxnId="{9FCE260F-0AB9-4945-AB85-E1BD1D97A9B6}">
      <dgm:prSet/>
      <dgm:spPr/>
      <dgm:t>
        <a:bodyPr/>
        <a:lstStyle/>
        <a:p>
          <a:endParaRPr lang="ru-RU"/>
        </a:p>
      </dgm:t>
    </dgm:pt>
    <dgm:pt modelId="{03470E5A-7C03-4175-B72A-5149444E8E22}" type="sibTrans" cxnId="{9FCE260F-0AB9-4945-AB85-E1BD1D97A9B6}">
      <dgm:prSet/>
      <dgm:spPr/>
      <dgm:t>
        <a:bodyPr/>
        <a:lstStyle/>
        <a:p>
          <a:endParaRPr lang="ru-RU"/>
        </a:p>
      </dgm:t>
    </dgm:pt>
    <dgm:pt modelId="{3D5C8562-7CFE-478D-8B45-B3FEC46394C7}">
      <dgm:prSet custT="1"/>
      <dgm:spPr/>
      <dgm:t>
        <a:bodyPr/>
        <a:lstStyle/>
        <a:p>
          <a:r>
            <a:rPr lang="ru-RU" sz="2800" dirty="0" smtClean="0"/>
            <a:t>Промежуточные и основные результаты</a:t>
          </a:r>
          <a:endParaRPr lang="ru-RU" sz="2800" dirty="0"/>
        </a:p>
      </dgm:t>
    </dgm:pt>
    <dgm:pt modelId="{A3DBA038-A81C-4B61-A1E0-5535A46986A3}" type="parTrans" cxnId="{8292C8C4-3D8A-4C30-BD6C-652B8425409B}">
      <dgm:prSet/>
      <dgm:spPr/>
      <dgm:t>
        <a:bodyPr/>
        <a:lstStyle/>
        <a:p>
          <a:endParaRPr lang="ru-RU"/>
        </a:p>
      </dgm:t>
    </dgm:pt>
    <dgm:pt modelId="{26830A38-3E09-4A9B-9C00-F8910A3C3526}" type="sibTrans" cxnId="{8292C8C4-3D8A-4C30-BD6C-652B8425409B}">
      <dgm:prSet/>
      <dgm:spPr/>
      <dgm:t>
        <a:bodyPr/>
        <a:lstStyle/>
        <a:p>
          <a:endParaRPr lang="ru-RU"/>
        </a:p>
      </dgm:t>
    </dgm:pt>
    <dgm:pt modelId="{FB510DC5-D62E-4272-873B-C28AF9E2A855}">
      <dgm:prSet custT="1"/>
      <dgm:spPr/>
      <dgm:t>
        <a:bodyPr/>
        <a:lstStyle/>
        <a:p>
          <a:r>
            <a:rPr lang="ru-RU" sz="2800" dirty="0" smtClean="0"/>
            <a:t>Этапы</a:t>
          </a:r>
        </a:p>
        <a:p>
          <a:r>
            <a:rPr lang="ru-RU" sz="2800" dirty="0" smtClean="0"/>
            <a:t> задачи</a:t>
          </a:r>
        </a:p>
        <a:p>
          <a:r>
            <a:rPr lang="ru-RU" sz="2800" dirty="0" smtClean="0"/>
            <a:t>график</a:t>
          </a:r>
          <a:endParaRPr lang="ru-RU" sz="2800" dirty="0"/>
        </a:p>
      </dgm:t>
    </dgm:pt>
    <dgm:pt modelId="{7A93E469-B283-4021-B91A-4135D33B74E7}" type="parTrans" cxnId="{E8097EBB-141C-4BC3-929F-BF22A0D2A659}">
      <dgm:prSet/>
      <dgm:spPr/>
      <dgm:t>
        <a:bodyPr/>
        <a:lstStyle/>
        <a:p>
          <a:endParaRPr lang="ru-RU"/>
        </a:p>
      </dgm:t>
    </dgm:pt>
    <dgm:pt modelId="{C4287469-936F-45A9-94A9-831355CDD93D}" type="sibTrans" cxnId="{E8097EBB-141C-4BC3-929F-BF22A0D2A659}">
      <dgm:prSet/>
      <dgm:spPr/>
      <dgm:t>
        <a:bodyPr/>
        <a:lstStyle/>
        <a:p>
          <a:endParaRPr lang="ru-RU"/>
        </a:p>
      </dgm:t>
    </dgm:pt>
    <dgm:pt modelId="{04C6140B-1DC7-4C07-ADAE-6B6F4891E9D0}">
      <dgm:prSet custT="1"/>
      <dgm:spPr/>
      <dgm:t>
        <a:bodyPr/>
        <a:lstStyle/>
        <a:p>
          <a:r>
            <a:rPr lang="ru-RU" sz="2800" dirty="0" smtClean="0"/>
            <a:t>Учебные результаты и </a:t>
          </a:r>
        </a:p>
        <a:p>
          <a:r>
            <a:rPr lang="ru-RU" sz="2800" dirty="0" smtClean="0"/>
            <a:t>индивидуализация развития компетенций</a:t>
          </a:r>
          <a:endParaRPr lang="ru-RU" sz="2800" dirty="0"/>
        </a:p>
      </dgm:t>
    </dgm:pt>
    <dgm:pt modelId="{65535AC7-ABBC-451C-BAAE-8679E587B2DD}" type="parTrans" cxnId="{BF8C0A46-5462-4C5C-BC82-ADC67AF017BD}">
      <dgm:prSet/>
      <dgm:spPr/>
      <dgm:t>
        <a:bodyPr/>
        <a:lstStyle/>
        <a:p>
          <a:endParaRPr lang="ru-RU"/>
        </a:p>
      </dgm:t>
    </dgm:pt>
    <dgm:pt modelId="{07FFA2DF-6E8D-4A1F-8826-FF3094F3FB59}" type="sibTrans" cxnId="{BF8C0A46-5462-4C5C-BC82-ADC67AF017BD}">
      <dgm:prSet/>
      <dgm:spPr/>
      <dgm:t>
        <a:bodyPr/>
        <a:lstStyle/>
        <a:p>
          <a:endParaRPr lang="ru-RU"/>
        </a:p>
      </dgm:t>
    </dgm:pt>
    <dgm:pt modelId="{7FD67AF8-30B8-4C3E-9856-A0F9F16AFB75}">
      <dgm:prSet custT="1"/>
      <dgm:spPr/>
      <dgm:t>
        <a:bodyPr/>
        <a:lstStyle/>
        <a:p>
          <a:r>
            <a:rPr lang="ru-RU" sz="3200" dirty="0" smtClean="0"/>
            <a:t>Контакты</a:t>
          </a:r>
        </a:p>
        <a:p>
          <a:r>
            <a:rPr lang="ru-RU" sz="3200" dirty="0" smtClean="0"/>
            <a:t>Опросы</a:t>
          </a:r>
        </a:p>
        <a:p>
          <a:r>
            <a:rPr lang="ru-RU" sz="3200" dirty="0" smtClean="0"/>
            <a:t>Форум</a:t>
          </a:r>
        </a:p>
        <a:p>
          <a:r>
            <a:rPr lang="ru-RU" sz="3200" dirty="0" smtClean="0"/>
            <a:t>Чат</a:t>
          </a:r>
        </a:p>
        <a:p>
          <a:r>
            <a:rPr lang="ru-RU" sz="3200" dirty="0" err="1" smtClean="0"/>
            <a:t>Вебинар</a:t>
          </a:r>
          <a:endParaRPr lang="ru-RU" sz="3200" dirty="0" smtClean="0"/>
        </a:p>
        <a:p>
          <a:r>
            <a:rPr lang="ru-RU" sz="3200" dirty="0" smtClean="0"/>
            <a:t>и т.п. </a:t>
          </a:r>
        </a:p>
        <a:p>
          <a:endParaRPr lang="ru-RU" sz="800" dirty="0" smtClean="0"/>
        </a:p>
      </dgm:t>
    </dgm:pt>
    <dgm:pt modelId="{0B28DDD7-5AAF-4E39-937D-7618A109F468}" type="parTrans" cxnId="{E844E121-8DD6-44A7-8F4D-0AC87A87295D}">
      <dgm:prSet/>
      <dgm:spPr/>
      <dgm:t>
        <a:bodyPr/>
        <a:lstStyle/>
        <a:p>
          <a:endParaRPr lang="ru-RU"/>
        </a:p>
      </dgm:t>
    </dgm:pt>
    <dgm:pt modelId="{68F7EAD5-F2B1-4A94-8BFA-AB74CB911527}" type="sibTrans" cxnId="{E844E121-8DD6-44A7-8F4D-0AC87A87295D}">
      <dgm:prSet/>
      <dgm:spPr/>
      <dgm:t>
        <a:bodyPr/>
        <a:lstStyle/>
        <a:p>
          <a:endParaRPr lang="ru-RU"/>
        </a:p>
      </dgm:t>
    </dgm:pt>
    <dgm:pt modelId="{8CB1C0D1-3241-426B-9A5F-749FAF5C448E}" type="pres">
      <dgm:prSet presAssocID="{CAE985BD-D973-4226-8309-F0E1E56473CD}" presName="hierChild1" presStyleCnt="0">
        <dgm:presLayoutVars>
          <dgm:chPref val="1"/>
          <dgm:dir/>
          <dgm:animOne val="branch"/>
          <dgm:animLvl val="lvl"/>
          <dgm:resizeHandles/>
        </dgm:presLayoutVars>
      </dgm:prSet>
      <dgm:spPr/>
      <dgm:t>
        <a:bodyPr/>
        <a:lstStyle/>
        <a:p>
          <a:endParaRPr lang="ru-RU"/>
        </a:p>
      </dgm:t>
    </dgm:pt>
    <dgm:pt modelId="{2C93E98E-9431-4AF1-A292-C03C23C4776F}" type="pres">
      <dgm:prSet presAssocID="{2C8A384C-859D-416E-976C-B46A32253B0F}" presName="hierRoot1" presStyleCnt="0"/>
      <dgm:spPr/>
    </dgm:pt>
    <dgm:pt modelId="{00D767D6-316E-49C5-BDF8-9E349985FCB1}" type="pres">
      <dgm:prSet presAssocID="{2C8A384C-859D-416E-976C-B46A32253B0F}" presName="composite" presStyleCnt="0"/>
      <dgm:spPr/>
    </dgm:pt>
    <dgm:pt modelId="{CC14031A-29B9-42E3-8088-C0D6C5ADE8C9}" type="pres">
      <dgm:prSet presAssocID="{2C8A384C-859D-416E-976C-B46A32253B0F}" presName="background" presStyleLbl="node0" presStyleIdx="0" presStyleCnt="1"/>
      <dgm:spPr/>
    </dgm:pt>
    <dgm:pt modelId="{5244127C-D042-49B9-A26C-8A6B0EDD6306}" type="pres">
      <dgm:prSet presAssocID="{2C8A384C-859D-416E-976C-B46A32253B0F}" presName="text" presStyleLbl="fgAcc0" presStyleIdx="0" presStyleCnt="1" custScaleX="250344" custScaleY="167312" custLinFactNeighborX="-5369" custLinFactNeighborY="0">
        <dgm:presLayoutVars>
          <dgm:chPref val="3"/>
        </dgm:presLayoutVars>
      </dgm:prSet>
      <dgm:spPr/>
      <dgm:t>
        <a:bodyPr/>
        <a:lstStyle/>
        <a:p>
          <a:endParaRPr lang="ru-RU"/>
        </a:p>
      </dgm:t>
    </dgm:pt>
    <dgm:pt modelId="{E6FB9A5D-223C-4527-B912-7A50AD74C51C}" type="pres">
      <dgm:prSet presAssocID="{2C8A384C-859D-416E-976C-B46A32253B0F}" presName="hierChild2" presStyleCnt="0"/>
      <dgm:spPr/>
    </dgm:pt>
    <dgm:pt modelId="{234F0BD5-10AA-4BA6-9F3A-2F214ECFFD3B}" type="pres">
      <dgm:prSet presAssocID="{2FF612D4-91CE-45A4-9CB2-785C976C99D6}" presName="Name10" presStyleLbl="parChTrans1D2" presStyleIdx="0" presStyleCnt="4"/>
      <dgm:spPr/>
      <dgm:t>
        <a:bodyPr/>
        <a:lstStyle/>
        <a:p>
          <a:endParaRPr lang="ru-RU"/>
        </a:p>
      </dgm:t>
    </dgm:pt>
    <dgm:pt modelId="{DEFBC315-7880-4111-8A2C-434463C0A453}" type="pres">
      <dgm:prSet presAssocID="{AAF18E47-570B-4810-98C1-E0E8653CFE53}" presName="hierRoot2" presStyleCnt="0"/>
      <dgm:spPr/>
    </dgm:pt>
    <dgm:pt modelId="{2C9EA29A-94C7-4656-87B9-CF47A6B5C65F}" type="pres">
      <dgm:prSet presAssocID="{AAF18E47-570B-4810-98C1-E0E8653CFE53}" presName="composite2" presStyleCnt="0"/>
      <dgm:spPr/>
    </dgm:pt>
    <dgm:pt modelId="{81E70DC1-1B90-426B-B35B-983AEAD096E4}" type="pres">
      <dgm:prSet presAssocID="{AAF18E47-570B-4810-98C1-E0E8653CFE53}" presName="background2" presStyleLbl="asst1" presStyleIdx="0" presStyleCnt="1"/>
      <dgm:spPr/>
    </dgm:pt>
    <dgm:pt modelId="{116DBBD7-E1F7-483A-BD82-78DA478BDE93}" type="pres">
      <dgm:prSet presAssocID="{AAF18E47-570B-4810-98C1-E0E8653CFE53}" presName="text2" presStyleLbl="fgAcc2" presStyleIdx="0" presStyleCnt="4" custScaleX="140719">
        <dgm:presLayoutVars>
          <dgm:chPref val="3"/>
        </dgm:presLayoutVars>
      </dgm:prSet>
      <dgm:spPr/>
      <dgm:t>
        <a:bodyPr/>
        <a:lstStyle/>
        <a:p>
          <a:endParaRPr lang="ru-RU"/>
        </a:p>
      </dgm:t>
    </dgm:pt>
    <dgm:pt modelId="{193F8CE3-4098-4214-94FA-1658E455B1D3}" type="pres">
      <dgm:prSet presAssocID="{AAF18E47-570B-4810-98C1-E0E8653CFE53}" presName="hierChild3" presStyleCnt="0"/>
      <dgm:spPr/>
    </dgm:pt>
    <dgm:pt modelId="{86170549-3BC9-4A07-805B-D29B890B720D}" type="pres">
      <dgm:prSet presAssocID="{EF078911-D401-4E67-97AC-C1F2522A9B2E}" presName="Name17" presStyleLbl="parChTrans1D3" presStyleIdx="0" presStyleCnt="7"/>
      <dgm:spPr/>
      <dgm:t>
        <a:bodyPr/>
        <a:lstStyle/>
        <a:p>
          <a:endParaRPr lang="ru-RU"/>
        </a:p>
      </dgm:t>
    </dgm:pt>
    <dgm:pt modelId="{B26172B9-235D-46D3-93E9-CADDEB075FA7}" type="pres">
      <dgm:prSet presAssocID="{F5E56DDD-B9B8-4B1D-ABE4-35162D46CA4E}" presName="hierRoot3" presStyleCnt="0"/>
      <dgm:spPr/>
    </dgm:pt>
    <dgm:pt modelId="{20F565C9-325A-4BC7-92F9-FC60D62156FF}" type="pres">
      <dgm:prSet presAssocID="{F5E56DDD-B9B8-4B1D-ABE4-35162D46CA4E}" presName="composite3" presStyleCnt="0"/>
      <dgm:spPr/>
    </dgm:pt>
    <dgm:pt modelId="{38C406DC-DF83-4EEF-8AEE-AB59A26E256F}" type="pres">
      <dgm:prSet presAssocID="{F5E56DDD-B9B8-4B1D-ABE4-35162D46CA4E}" presName="background3" presStyleLbl="node3" presStyleIdx="0" presStyleCnt="7"/>
      <dgm:spPr/>
    </dgm:pt>
    <dgm:pt modelId="{4F5AEC2A-1D7E-44B6-8DBB-1A3F5B37217B}" type="pres">
      <dgm:prSet presAssocID="{F5E56DDD-B9B8-4B1D-ABE4-35162D46CA4E}" presName="text3" presStyleLbl="fgAcc3" presStyleIdx="0" presStyleCnt="7" custScaleY="185734">
        <dgm:presLayoutVars>
          <dgm:chPref val="3"/>
        </dgm:presLayoutVars>
      </dgm:prSet>
      <dgm:spPr/>
      <dgm:t>
        <a:bodyPr/>
        <a:lstStyle/>
        <a:p>
          <a:endParaRPr lang="ru-RU"/>
        </a:p>
      </dgm:t>
    </dgm:pt>
    <dgm:pt modelId="{871345CD-41E6-4EC6-A1D8-D610D3D56A09}" type="pres">
      <dgm:prSet presAssocID="{F5E56DDD-B9B8-4B1D-ABE4-35162D46CA4E}" presName="hierChild4" presStyleCnt="0"/>
      <dgm:spPr/>
    </dgm:pt>
    <dgm:pt modelId="{0DDA77F7-EE6A-41D3-AEB7-6724FE5813E0}" type="pres">
      <dgm:prSet presAssocID="{FEC4291E-9BC6-4507-A4F2-58B9D39F8F62}" presName="Name17" presStyleLbl="parChTrans1D3" presStyleIdx="1" presStyleCnt="7"/>
      <dgm:spPr/>
      <dgm:t>
        <a:bodyPr/>
        <a:lstStyle/>
        <a:p>
          <a:endParaRPr lang="ru-RU"/>
        </a:p>
      </dgm:t>
    </dgm:pt>
    <dgm:pt modelId="{33CE8288-050C-4675-9DE1-01A5268FB1AF}" type="pres">
      <dgm:prSet presAssocID="{226875DF-62C7-4C2B-A94A-A77E6941FBBA}" presName="hierRoot3" presStyleCnt="0"/>
      <dgm:spPr/>
    </dgm:pt>
    <dgm:pt modelId="{C33B1181-3B2F-41EE-A098-88481F987B5F}" type="pres">
      <dgm:prSet presAssocID="{226875DF-62C7-4C2B-A94A-A77E6941FBBA}" presName="composite3" presStyleCnt="0"/>
      <dgm:spPr/>
    </dgm:pt>
    <dgm:pt modelId="{69BC68B2-CF67-4690-BE3F-99BBCC8DF017}" type="pres">
      <dgm:prSet presAssocID="{226875DF-62C7-4C2B-A94A-A77E6941FBBA}" presName="background3" presStyleLbl="node3" presStyleIdx="1" presStyleCnt="7"/>
      <dgm:spPr/>
    </dgm:pt>
    <dgm:pt modelId="{95985756-1A2A-4B26-8A03-834E11180A63}" type="pres">
      <dgm:prSet presAssocID="{226875DF-62C7-4C2B-A94A-A77E6941FBBA}" presName="text3" presStyleLbl="fgAcc3" presStyleIdx="1" presStyleCnt="7" custScaleY="230838">
        <dgm:presLayoutVars>
          <dgm:chPref val="3"/>
        </dgm:presLayoutVars>
      </dgm:prSet>
      <dgm:spPr/>
      <dgm:t>
        <a:bodyPr/>
        <a:lstStyle/>
        <a:p>
          <a:endParaRPr lang="ru-RU"/>
        </a:p>
      </dgm:t>
    </dgm:pt>
    <dgm:pt modelId="{8439497E-96C6-4EC1-B0E2-7EEB394025A9}" type="pres">
      <dgm:prSet presAssocID="{226875DF-62C7-4C2B-A94A-A77E6941FBBA}" presName="hierChild4" presStyleCnt="0"/>
      <dgm:spPr/>
    </dgm:pt>
    <dgm:pt modelId="{12D142C3-CC7A-4AA6-A6A3-00FBBB9EDF5B}" type="pres">
      <dgm:prSet presAssocID="{CB8486BB-40A6-4849-A25B-B440DC65E4A7}" presName="Name10" presStyleLbl="parChTrans1D2" presStyleIdx="1" presStyleCnt="4"/>
      <dgm:spPr/>
      <dgm:t>
        <a:bodyPr/>
        <a:lstStyle/>
        <a:p>
          <a:endParaRPr lang="ru-RU"/>
        </a:p>
      </dgm:t>
    </dgm:pt>
    <dgm:pt modelId="{8D7B72AF-9B05-49CC-9C1D-B592CAB3D776}" type="pres">
      <dgm:prSet presAssocID="{10AAC563-7EF7-4779-98E8-4924FE39A112}" presName="hierRoot2" presStyleCnt="0"/>
      <dgm:spPr/>
    </dgm:pt>
    <dgm:pt modelId="{F198529F-CE12-4BCC-BB4F-FCD8855F8D20}" type="pres">
      <dgm:prSet presAssocID="{10AAC563-7EF7-4779-98E8-4924FE39A112}" presName="composite2" presStyleCnt="0"/>
      <dgm:spPr/>
    </dgm:pt>
    <dgm:pt modelId="{9643712A-AE23-4BD2-8524-60E1754291FD}" type="pres">
      <dgm:prSet presAssocID="{10AAC563-7EF7-4779-98E8-4924FE39A112}" presName="background2" presStyleLbl="node2" presStyleIdx="0" presStyleCnt="3"/>
      <dgm:spPr/>
    </dgm:pt>
    <dgm:pt modelId="{9A4A8C34-E784-42C2-A09E-51EF56E3DEF0}" type="pres">
      <dgm:prSet presAssocID="{10AAC563-7EF7-4779-98E8-4924FE39A112}" presName="text2" presStyleLbl="fgAcc2" presStyleIdx="1" presStyleCnt="4" custScaleX="147684">
        <dgm:presLayoutVars>
          <dgm:chPref val="3"/>
        </dgm:presLayoutVars>
      </dgm:prSet>
      <dgm:spPr/>
      <dgm:t>
        <a:bodyPr/>
        <a:lstStyle/>
        <a:p>
          <a:endParaRPr lang="ru-RU"/>
        </a:p>
      </dgm:t>
    </dgm:pt>
    <dgm:pt modelId="{1F8F9A0E-F555-4E81-8232-34A01BD0D512}" type="pres">
      <dgm:prSet presAssocID="{10AAC563-7EF7-4779-98E8-4924FE39A112}" presName="hierChild3" presStyleCnt="0"/>
      <dgm:spPr/>
    </dgm:pt>
    <dgm:pt modelId="{4A6F8F04-98EE-455A-AA98-9F0C47BF3841}" type="pres">
      <dgm:prSet presAssocID="{B0D4CE1A-2A2F-4853-AA4D-B60CAE331CEF}" presName="Name17" presStyleLbl="parChTrans1D3" presStyleIdx="2" presStyleCnt="7"/>
      <dgm:spPr/>
      <dgm:t>
        <a:bodyPr/>
        <a:lstStyle/>
        <a:p>
          <a:endParaRPr lang="ru-RU"/>
        </a:p>
      </dgm:t>
    </dgm:pt>
    <dgm:pt modelId="{002E68FB-1C19-42E9-A017-270C337C653F}" type="pres">
      <dgm:prSet presAssocID="{80A190C4-563F-4E41-94A1-499B300A6EC4}" presName="hierRoot3" presStyleCnt="0"/>
      <dgm:spPr/>
    </dgm:pt>
    <dgm:pt modelId="{6BD20A8D-9488-44D3-9904-EEB6E63FA871}" type="pres">
      <dgm:prSet presAssocID="{80A190C4-563F-4E41-94A1-499B300A6EC4}" presName="composite3" presStyleCnt="0"/>
      <dgm:spPr/>
    </dgm:pt>
    <dgm:pt modelId="{03A3A9E7-BBB7-4F51-B2F7-17DD0982F324}" type="pres">
      <dgm:prSet presAssocID="{80A190C4-563F-4E41-94A1-499B300A6EC4}" presName="background3" presStyleLbl="node3" presStyleIdx="2" presStyleCnt="7"/>
      <dgm:spPr/>
    </dgm:pt>
    <dgm:pt modelId="{0AE0E146-3C31-4543-8189-6DD62748E1C7}" type="pres">
      <dgm:prSet presAssocID="{80A190C4-563F-4E41-94A1-499B300A6EC4}" presName="text3" presStyleLbl="fgAcc3" presStyleIdx="2" presStyleCnt="7" custScaleX="161325" custScaleY="271872">
        <dgm:presLayoutVars>
          <dgm:chPref val="3"/>
        </dgm:presLayoutVars>
      </dgm:prSet>
      <dgm:spPr/>
      <dgm:t>
        <a:bodyPr/>
        <a:lstStyle/>
        <a:p>
          <a:endParaRPr lang="ru-RU"/>
        </a:p>
      </dgm:t>
    </dgm:pt>
    <dgm:pt modelId="{412E746F-AEFC-4D5C-B238-1BB47D70DB15}" type="pres">
      <dgm:prSet presAssocID="{80A190C4-563F-4E41-94A1-499B300A6EC4}" presName="hierChild4" presStyleCnt="0"/>
      <dgm:spPr/>
    </dgm:pt>
    <dgm:pt modelId="{65638DAE-1A14-49D4-A1D2-F9EEDBA08796}" type="pres">
      <dgm:prSet presAssocID="{A3DBA038-A81C-4B61-A1E0-5535A46986A3}" presName="Name17" presStyleLbl="parChTrans1D3" presStyleIdx="3" presStyleCnt="7"/>
      <dgm:spPr/>
      <dgm:t>
        <a:bodyPr/>
        <a:lstStyle/>
        <a:p>
          <a:endParaRPr lang="ru-RU"/>
        </a:p>
      </dgm:t>
    </dgm:pt>
    <dgm:pt modelId="{9464D536-A30C-463B-9B52-6AF2311C65AE}" type="pres">
      <dgm:prSet presAssocID="{3D5C8562-7CFE-478D-8B45-B3FEC46394C7}" presName="hierRoot3" presStyleCnt="0"/>
      <dgm:spPr/>
    </dgm:pt>
    <dgm:pt modelId="{9D30434C-4418-490C-89F9-1ED81D9A1145}" type="pres">
      <dgm:prSet presAssocID="{3D5C8562-7CFE-478D-8B45-B3FEC46394C7}" presName="composite3" presStyleCnt="0"/>
      <dgm:spPr/>
    </dgm:pt>
    <dgm:pt modelId="{FD38C36D-8999-497F-97DC-F30EABD429FE}" type="pres">
      <dgm:prSet presAssocID="{3D5C8562-7CFE-478D-8B45-B3FEC46394C7}" presName="background3" presStyleLbl="node3" presStyleIdx="3" presStyleCnt="7"/>
      <dgm:spPr/>
    </dgm:pt>
    <dgm:pt modelId="{5F79316C-EC45-4F6D-AFDF-8149EF0BF810}" type="pres">
      <dgm:prSet presAssocID="{3D5C8562-7CFE-478D-8B45-B3FEC46394C7}" presName="text3" presStyleLbl="fgAcc3" presStyleIdx="3" presStyleCnt="7" custScaleX="151513" custScaleY="283641">
        <dgm:presLayoutVars>
          <dgm:chPref val="3"/>
        </dgm:presLayoutVars>
      </dgm:prSet>
      <dgm:spPr/>
      <dgm:t>
        <a:bodyPr/>
        <a:lstStyle/>
        <a:p>
          <a:endParaRPr lang="ru-RU"/>
        </a:p>
      </dgm:t>
    </dgm:pt>
    <dgm:pt modelId="{651C182D-01D1-4F6C-8B58-157CD0C83FA3}" type="pres">
      <dgm:prSet presAssocID="{3D5C8562-7CFE-478D-8B45-B3FEC46394C7}" presName="hierChild4" presStyleCnt="0"/>
      <dgm:spPr/>
    </dgm:pt>
    <dgm:pt modelId="{FDD3686F-A905-40BF-9285-26AFB81D186D}" type="pres">
      <dgm:prSet presAssocID="{10513586-25D9-4635-B9AC-924258C15FF9}" presName="Name10" presStyleLbl="parChTrans1D2" presStyleIdx="2" presStyleCnt="4"/>
      <dgm:spPr/>
      <dgm:t>
        <a:bodyPr/>
        <a:lstStyle/>
        <a:p>
          <a:endParaRPr lang="ru-RU"/>
        </a:p>
      </dgm:t>
    </dgm:pt>
    <dgm:pt modelId="{FA592967-55CD-4E2B-BEF6-D8F1C5D1A642}" type="pres">
      <dgm:prSet presAssocID="{D85C13CF-15ED-4DD6-AB56-7817620036A4}" presName="hierRoot2" presStyleCnt="0"/>
      <dgm:spPr/>
    </dgm:pt>
    <dgm:pt modelId="{8152FD90-9F0E-46DA-8DCB-86CBED4B1B1E}" type="pres">
      <dgm:prSet presAssocID="{D85C13CF-15ED-4DD6-AB56-7817620036A4}" presName="composite2" presStyleCnt="0"/>
      <dgm:spPr/>
    </dgm:pt>
    <dgm:pt modelId="{E643A029-3BEF-42FC-8534-DDC1720674DA}" type="pres">
      <dgm:prSet presAssocID="{D85C13CF-15ED-4DD6-AB56-7817620036A4}" presName="background2" presStyleLbl="node2" presStyleIdx="1" presStyleCnt="3"/>
      <dgm:spPr/>
    </dgm:pt>
    <dgm:pt modelId="{EA18FD63-9F1B-4B8E-AF92-D1B0851C42DF}" type="pres">
      <dgm:prSet presAssocID="{D85C13CF-15ED-4DD6-AB56-7817620036A4}" presName="text2" presStyleLbl="fgAcc2" presStyleIdx="2" presStyleCnt="4" custScaleX="149680">
        <dgm:presLayoutVars>
          <dgm:chPref val="3"/>
        </dgm:presLayoutVars>
      </dgm:prSet>
      <dgm:spPr/>
      <dgm:t>
        <a:bodyPr/>
        <a:lstStyle/>
        <a:p>
          <a:endParaRPr lang="ru-RU"/>
        </a:p>
      </dgm:t>
    </dgm:pt>
    <dgm:pt modelId="{D893AADA-20CE-475A-A569-B5BBF0949020}" type="pres">
      <dgm:prSet presAssocID="{D85C13CF-15ED-4DD6-AB56-7817620036A4}" presName="hierChild3" presStyleCnt="0"/>
      <dgm:spPr/>
    </dgm:pt>
    <dgm:pt modelId="{9CBE54A9-C405-4449-9A0B-F68240AB9B35}" type="pres">
      <dgm:prSet presAssocID="{7A93E469-B283-4021-B91A-4135D33B74E7}" presName="Name17" presStyleLbl="parChTrans1D3" presStyleIdx="4" presStyleCnt="7"/>
      <dgm:spPr/>
      <dgm:t>
        <a:bodyPr/>
        <a:lstStyle/>
        <a:p>
          <a:endParaRPr lang="ru-RU"/>
        </a:p>
      </dgm:t>
    </dgm:pt>
    <dgm:pt modelId="{CC9A8D91-E8EC-4AC4-8DC9-4065679CD184}" type="pres">
      <dgm:prSet presAssocID="{FB510DC5-D62E-4272-873B-C28AF9E2A855}" presName="hierRoot3" presStyleCnt="0"/>
      <dgm:spPr/>
    </dgm:pt>
    <dgm:pt modelId="{1B6BDBB3-1BED-4B68-A1C3-168BED879F9F}" type="pres">
      <dgm:prSet presAssocID="{FB510DC5-D62E-4272-873B-C28AF9E2A855}" presName="composite3" presStyleCnt="0"/>
      <dgm:spPr/>
    </dgm:pt>
    <dgm:pt modelId="{142EAF4E-DD74-4ED2-A137-E07B21E96FB9}" type="pres">
      <dgm:prSet presAssocID="{FB510DC5-D62E-4272-873B-C28AF9E2A855}" presName="background3" presStyleLbl="node3" presStyleIdx="4" presStyleCnt="7"/>
      <dgm:spPr/>
    </dgm:pt>
    <dgm:pt modelId="{EC8B857C-C89E-43F7-9CA0-143722D05734}" type="pres">
      <dgm:prSet presAssocID="{FB510DC5-D62E-4272-873B-C28AF9E2A855}" presName="text3" presStyleLbl="fgAcc3" presStyleIdx="4" presStyleCnt="7" custScaleY="182769">
        <dgm:presLayoutVars>
          <dgm:chPref val="3"/>
        </dgm:presLayoutVars>
      </dgm:prSet>
      <dgm:spPr/>
      <dgm:t>
        <a:bodyPr/>
        <a:lstStyle/>
        <a:p>
          <a:endParaRPr lang="ru-RU"/>
        </a:p>
      </dgm:t>
    </dgm:pt>
    <dgm:pt modelId="{A1F9D8AB-1607-43D2-A1B7-45E2E8EEED1B}" type="pres">
      <dgm:prSet presAssocID="{FB510DC5-D62E-4272-873B-C28AF9E2A855}" presName="hierChild4" presStyleCnt="0"/>
      <dgm:spPr/>
    </dgm:pt>
    <dgm:pt modelId="{DB297291-93F0-4CC6-A8C5-5E27BFDE7A96}" type="pres">
      <dgm:prSet presAssocID="{65535AC7-ABBC-451C-BAAE-8679E587B2DD}" presName="Name17" presStyleLbl="parChTrans1D3" presStyleIdx="5" presStyleCnt="7"/>
      <dgm:spPr/>
      <dgm:t>
        <a:bodyPr/>
        <a:lstStyle/>
        <a:p>
          <a:endParaRPr lang="ru-RU"/>
        </a:p>
      </dgm:t>
    </dgm:pt>
    <dgm:pt modelId="{B6D9ED6B-7C73-4E8A-A029-7F0899FAFA2D}" type="pres">
      <dgm:prSet presAssocID="{04C6140B-1DC7-4C07-ADAE-6B6F4891E9D0}" presName="hierRoot3" presStyleCnt="0"/>
      <dgm:spPr/>
    </dgm:pt>
    <dgm:pt modelId="{DF71BF44-8204-4B7E-98B0-A71FE73B72D2}" type="pres">
      <dgm:prSet presAssocID="{04C6140B-1DC7-4C07-ADAE-6B6F4891E9D0}" presName="composite3" presStyleCnt="0"/>
      <dgm:spPr/>
    </dgm:pt>
    <dgm:pt modelId="{F4354271-C65D-43E7-BC35-19BDEF2A2F0E}" type="pres">
      <dgm:prSet presAssocID="{04C6140B-1DC7-4C07-ADAE-6B6F4891E9D0}" presName="background3" presStyleLbl="node3" presStyleIdx="5" presStyleCnt="7"/>
      <dgm:spPr/>
    </dgm:pt>
    <dgm:pt modelId="{8C665724-15D4-4420-BF61-654E6517230E}" type="pres">
      <dgm:prSet presAssocID="{04C6140B-1DC7-4C07-ADAE-6B6F4891E9D0}" presName="text3" presStyleLbl="fgAcc3" presStyleIdx="5" presStyleCnt="7" custScaleX="191093" custScaleY="320336" custLinFactNeighborX="-29" custLinFactNeighborY="6074">
        <dgm:presLayoutVars>
          <dgm:chPref val="3"/>
        </dgm:presLayoutVars>
      </dgm:prSet>
      <dgm:spPr/>
      <dgm:t>
        <a:bodyPr/>
        <a:lstStyle/>
        <a:p>
          <a:endParaRPr lang="ru-RU"/>
        </a:p>
      </dgm:t>
    </dgm:pt>
    <dgm:pt modelId="{862847D4-6D18-4FA4-82B9-07EBF2988471}" type="pres">
      <dgm:prSet presAssocID="{04C6140B-1DC7-4C07-ADAE-6B6F4891E9D0}" presName="hierChild4" presStyleCnt="0"/>
      <dgm:spPr/>
    </dgm:pt>
    <dgm:pt modelId="{27A5A150-1556-4504-9F62-76A6E42C95D8}" type="pres">
      <dgm:prSet presAssocID="{D0B8FAD3-99FD-437C-B6B3-9A46AB1CC565}" presName="Name10" presStyleLbl="parChTrans1D2" presStyleIdx="3" presStyleCnt="4"/>
      <dgm:spPr/>
      <dgm:t>
        <a:bodyPr/>
        <a:lstStyle/>
        <a:p>
          <a:endParaRPr lang="ru-RU"/>
        </a:p>
      </dgm:t>
    </dgm:pt>
    <dgm:pt modelId="{15F9A15A-C3AE-49DF-8A5D-3A454A3B2510}" type="pres">
      <dgm:prSet presAssocID="{6FC44C0B-6023-4753-A315-32E4ED10336B}" presName="hierRoot2" presStyleCnt="0"/>
      <dgm:spPr/>
    </dgm:pt>
    <dgm:pt modelId="{3148F551-63DF-40E1-ACEE-51C502A686D4}" type="pres">
      <dgm:prSet presAssocID="{6FC44C0B-6023-4753-A315-32E4ED10336B}" presName="composite2" presStyleCnt="0"/>
      <dgm:spPr/>
    </dgm:pt>
    <dgm:pt modelId="{1BBE294D-A49C-4304-AF24-D28176EEBC1D}" type="pres">
      <dgm:prSet presAssocID="{6FC44C0B-6023-4753-A315-32E4ED10336B}" presName="background2" presStyleLbl="node2" presStyleIdx="2" presStyleCnt="3"/>
      <dgm:spPr/>
    </dgm:pt>
    <dgm:pt modelId="{4F385536-39EA-479D-BA90-694AD25677F3}" type="pres">
      <dgm:prSet presAssocID="{6FC44C0B-6023-4753-A315-32E4ED10336B}" presName="text2" presStyleLbl="fgAcc2" presStyleIdx="3" presStyleCnt="4" custScaleX="283454" custScaleY="113046">
        <dgm:presLayoutVars>
          <dgm:chPref val="3"/>
        </dgm:presLayoutVars>
      </dgm:prSet>
      <dgm:spPr/>
      <dgm:t>
        <a:bodyPr/>
        <a:lstStyle/>
        <a:p>
          <a:endParaRPr lang="ru-RU"/>
        </a:p>
      </dgm:t>
    </dgm:pt>
    <dgm:pt modelId="{F4A93D91-5FD9-42AE-8602-F8D0C8EB52AB}" type="pres">
      <dgm:prSet presAssocID="{6FC44C0B-6023-4753-A315-32E4ED10336B}" presName="hierChild3" presStyleCnt="0"/>
      <dgm:spPr/>
    </dgm:pt>
    <dgm:pt modelId="{8D79AA99-1CCD-4B25-8797-330E75B5CB82}" type="pres">
      <dgm:prSet presAssocID="{0B28DDD7-5AAF-4E39-937D-7618A109F468}" presName="Name17" presStyleLbl="parChTrans1D3" presStyleIdx="6" presStyleCnt="7"/>
      <dgm:spPr/>
      <dgm:t>
        <a:bodyPr/>
        <a:lstStyle/>
        <a:p>
          <a:endParaRPr lang="ru-RU"/>
        </a:p>
      </dgm:t>
    </dgm:pt>
    <dgm:pt modelId="{3B4EC70E-102E-4A15-8806-E2D44384A914}" type="pres">
      <dgm:prSet presAssocID="{7FD67AF8-30B8-4C3E-9856-A0F9F16AFB75}" presName="hierRoot3" presStyleCnt="0"/>
      <dgm:spPr/>
    </dgm:pt>
    <dgm:pt modelId="{55BC6389-6883-40A2-BBAA-A14EA1B5C354}" type="pres">
      <dgm:prSet presAssocID="{7FD67AF8-30B8-4C3E-9856-A0F9F16AFB75}" presName="composite3" presStyleCnt="0"/>
      <dgm:spPr/>
    </dgm:pt>
    <dgm:pt modelId="{FDEBC133-E280-450C-8A7A-04A3E7F84B45}" type="pres">
      <dgm:prSet presAssocID="{7FD67AF8-30B8-4C3E-9856-A0F9F16AFB75}" presName="background3" presStyleLbl="node3" presStyleIdx="6" presStyleCnt="7"/>
      <dgm:spPr/>
    </dgm:pt>
    <dgm:pt modelId="{C731C62F-EB99-4F1F-94EE-A52A7A14AB10}" type="pres">
      <dgm:prSet presAssocID="{7FD67AF8-30B8-4C3E-9856-A0F9F16AFB75}" presName="text3" presStyleLbl="fgAcc3" presStyleIdx="6" presStyleCnt="7" custScaleX="186846" custScaleY="325374">
        <dgm:presLayoutVars>
          <dgm:chPref val="3"/>
        </dgm:presLayoutVars>
      </dgm:prSet>
      <dgm:spPr/>
      <dgm:t>
        <a:bodyPr/>
        <a:lstStyle/>
        <a:p>
          <a:endParaRPr lang="ru-RU"/>
        </a:p>
      </dgm:t>
    </dgm:pt>
    <dgm:pt modelId="{68C620D3-69D6-4BD2-B053-E67B0EA9197B}" type="pres">
      <dgm:prSet presAssocID="{7FD67AF8-30B8-4C3E-9856-A0F9F16AFB75}" presName="hierChild4" presStyleCnt="0"/>
      <dgm:spPr/>
    </dgm:pt>
  </dgm:ptLst>
  <dgm:cxnLst>
    <dgm:cxn modelId="{EBEAB4C0-6956-4B51-A92E-D93F1C24BA13}" srcId="{CAE985BD-D973-4226-8309-F0E1E56473CD}" destId="{2C8A384C-859D-416E-976C-B46A32253B0F}" srcOrd="0" destOrd="0" parTransId="{DD73C865-219E-40B6-BE7A-F2697C63365B}" sibTransId="{B27D8DE4-4E63-4AE2-9DAD-8F09B30ED03E}"/>
    <dgm:cxn modelId="{51B00B8B-A8C1-4C79-B5DD-4305EEF34FD3}" type="presOf" srcId="{6FC44C0B-6023-4753-A315-32E4ED10336B}" destId="{4F385536-39EA-479D-BA90-694AD25677F3}" srcOrd="0" destOrd="0" presId="urn:microsoft.com/office/officeart/2005/8/layout/hierarchy1"/>
    <dgm:cxn modelId="{93A70902-9CC0-4B29-8427-1BB6FB4D0A9F}" type="presOf" srcId="{7A93E469-B283-4021-B91A-4135D33B74E7}" destId="{9CBE54A9-C405-4449-9A0B-F68240AB9B35}" srcOrd="0" destOrd="0" presId="urn:microsoft.com/office/officeart/2005/8/layout/hierarchy1"/>
    <dgm:cxn modelId="{46630A9A-C1A1-4B8D-8F28-691379E31162}" type="presOf" srcId="{CB8486BB-40A6-4849-A25B-B440DC65E4A7}" destId="{12D142C3-CC7A-4AA6-A6A3-00FBBB9EDF5B}" srcOrd="0" destOrd="0" presId="urn:microsoft.com/office/officeart/2005/8/layout/hierarchy1"/>
    <dgm:cxn modelId="{DB0ED15A-70E7-4D00-B42A-44F99D001741}" type="presOf" srcId="{2C8A384C-859D-416E-976C-B46A32253B0F}" destId="{5244127C-D042-49B9-A26C-8A6B0EDD6306}" srcOrd="0" destOrd="0" presId="urn:microsoft.com/office/officeart/2005/8/layout/hierarchy1"/>
    <dgm:cxn modelId="{EDA03E7D-23AB-44AF-AF3C-A8E59C1804FB}" type="presOf" srcId="{65535AC7-ABBC-451C-BAAE-8679E587B2DD}" destId="{DB297291-93F0-4CC6-A8C5-5E27BFDE7A96}" srcOrd="0" destOrd="0" presId="urn:microsoft.com/office/officeart/2005/8/layout/hierarchy1"/>
    <dgm:cxn modelId="{9D159A29-CBC0-4B89-8F8E-E6E76762DEB3}" srcId="{2C8A384C-859D-416E-976C-B46A32253B0F}" destId="{10AAC563-7EF7-4779-98E8-4924FE39A112}" srcOrd="1" destOrd="0" parTransId="{CB8486BB-40A6-4849-A25B-B440DC65E4A7}" sibTransId="{C0A3C7A1-991C-4F90-A314-7CBBC3093A5F}"/>
    <dgm:cxn modelId="{E8097EBB-141C-4BC3-929F-BF22A0D2A659}" srcId="{D85C13CF-15ED-4DD6-AB56-7817620036A4}" destId="{FB510DC5-D62E-4272-873B-C28AF9E2A855}" srcOrd="0" destOrd="0" parTransId="{7A93E469-B283-4021-B91A-4135D33B74E7}" sibTransId="{C4287469-936F-45A9-94A9-831355CDD93D}"/>
    <dgm:cxn modelId="{C5ACA605-DA25-49EC-B5C2-F456FB2C4431}" type="presOf" srcId="{10AAC563-7EF7-4779-98E8-4924FE39A112}" destId="{9A4A8C34-E784-42C2-A09E-51EF56E3DEF0}" srcOrd="0" destOrd="0" presId="urn:microsoft.com/office/officeart/2005/8/layout/hierarchy1"/>
    <dgm:cxn modelId="{7CDF2E94-1702-4136-9B82-CF24754EADE9}" srcId="{2C8A384C-859D-416E-976C-B46A32253B0F}" destId="{6FC44C0B-6023-4753-A315-32E4ED10336B}" srcOrd="3" destOrd="0" parTransId="{D0B8FAD3-99FD-437C-B6B3-9A46AB1CC565}" sibTransId="{F23A1417-758F-4C3A-838C-D5B966AB550B}"/>
    <dgm:cxn modelId="{04FCF0BF-3E11-460B-9DEE-D72AEA67005B}" type="presOf" srcId="{D85C13CF-15ED-4DD6-AB56-7817620036A4}" destId="{EA18FD63-9F1B-4B8E-AF92-D1B0851C42DF}" srcOrd="0" destOrd="0" presId="urn:microsoft.com/office/officeart/2005/8/layout/hierarchy1"/>
    <dgm:cxn modelId="{450D4559-AD95-4DEE-A216-3122C06D4FD9}" type="presOf" srcId="{7FD67AF8-30B8-4C3E-9856-A0F9F16AFB75}" destId="{C731C62F-EB99-4F1F-94EE-A52A7A14AB10}" srcOrd="0" destOrd="0" presId="urn:microsoft.com/office/officeart/2005/8/layout/hierarchy1"/>
    <dgm:cxn modelId="{1C073086-F0C7-47CE-97D0-D144C55E3BDE}" type="presOf" srcId="{3D5C8562-7CFE-478D-8B45-B3FEC46394C7}" destId="{5F79316C-EC45-4F6D-AFDF-8149EF0BF810}" srcOrd="0" destOrd="0" presId="urn:microsoft.com/office/officeart/2005/8/layout/hierarchy1"/>
    <dgm:cxn modelId="{E33E1BAA-7742-4598-AB9C-C23FAD2AD4FF}" type="presOf" srcId="{80A190C4-563F-4E41-94A1-499B300A6EC4}" destId="{0AE0E146-3C31-4543-8189-6DD62748E1C7}" srcOrd="0" destOrd="0" presId="urn:microsoft.com/office/officeart/2005/8/layout/hierarchy1"/>
    <dgm:cxn modelId="{D2BDEB5D-212B-4501-AFB7-4DC6DD66A078}" type="presOf" srcId="{226875DF-62C7-4C2B-A94A-A77E6941FBBA}" destId="{95985756-1A2A-4B26-8A03-834E11180A63}" srcOrd="0" destOrd="0" presId="urn:microsoft.com/office/officeart/2005/8/layout/hierarchy1"/>
    <dgm:cxn modelId="{E844E121-8DD6-44A7-8F4D-0AC87A87295D}" srcId="{6FC44C0B-6023-4753-A315-32E4ED10336B}" destId="{7FD67AF8-30B8-4C3E-9856-A0F9F16AFB75}" srcOrd="0" destOrd="0" parTransId="{0B28DDD7-5AAF-4E39-937D-7618A109F468}" sibTransId="{68F7EAD5-F2B1-4A94-8BFA-AB74CB911527}"/>
    <dgm:cxn modelId="{2579A4DA-5049-4A4C-9497-AB77884C4D4D}" type="presOf" srcId="{F5E56DDD-B9B8-4B1D-ABE4-35162D46CA4E}" destId="{4F5AEC2A-1D7E-44B6-8DBB-1A3F5B37217B}" srcOrd="0" destOrd="0" presId="urn:microsoft.com/office/officeart/2005/8/layout/hierarchy1"/>
    <dgm:cxn modelId="{1C1DE99F-F4EA-47F3-91A4-767524D16EB9}" srcId="{2C8A384C-859D-416E-976C-B46A32253B0F}" destId="{AAF18E47-570B-4810-98C1-E0E8653CFE53}" srcOrd="0" destOrd="0" parTransId="{2FF612D4-91CE-45A4-9CB2-785C976C99D6}" sibTransId="{90420D90-4D81-480B-AEA6-2A430029070A}"/>
    <dgm:cxn modelId="{BF8C0A46-5462-4C5C-BC82-ADC67AF017BD}" srcId="{D85C13CF-15ED-4DD6-AB56-7817620036A4}" destId="{04C6140B-1DC7-4C07-ADAE-6B6F4891E9D0}" srcOrd="1" destOrd="0" parTransId="{65535AC7-ABBC-451C-BAAE-8679E587B2DD}" sibTransId="{07FFA2DF-6E8D-4A1F-8826-FF3094F3FB59}"/>
    <dgm:cxn modelId="{0D24C060-80CA-429F-83F8-E03A314176BB}" type="presOf" srcId="{FEC4291E-9BC6-4507-A4F2-58B9D39F8F62}" destId="{0DDA77F7-EE6A-41D3-AEB7-6724FE5813E0}" srcOrd="0" destOrd="0" presId="urn:microsoft.com/office/officeart/2005/8/layout/hierarchy1"/>
    <dgm:cxn modelId="{C7DACEC6-D778-4133-9D22-47FA842BEB91}" type="presOf" srcId="{A3DBA038-A81C-4B61-A1E0-5535A46986A3}" destId="{65638DAE-1A14-49D4-A1D2-F9EEDBA08796}" srcOrd="0" destOrd="0" presId="urn:microsoft.com/office/officeart/2005/8/layout/hierarchy1"/>
    <dgm:cxn modelId="{7E63EC95-986F-42AF-B27B-4A90014719A3}" type="presOf" srcId="{2FF612D4-91CE-45A4-9CB2-785C976C99D6}" destId="{234F0BD5-10AA-4BA6-9F3A-2F214ECFFD3B}" srcOrd="0" destOrd="0" presId="urn:microsoft.com/office/officeart/2005/8/layout/hierarchy1"/>
    <dgm:cxn modelId="{9FCE260F-0AB9-4945-AB85-E1BD1D97A9B6}" srcId="{10AAC563-7EF7-4779-98E8-4924FE39A112}" destId="{80A190C4-563F-4E41-94A1-499B300A6EC4}" srcOrd="0" destOrd="0" parTransId="{B0D4CE1A-2A2F-4853-AA4D-B60CAE331CEF}" sibTransId="{03470E5A-7C03-4175-B72A-5149444E8E22}"/>
    <dgm:cxn modelId="{3F9462BD-6F67-47C1-A084-4707D0FD5D61}" type="presOf" srcId="{10513586-25D9-4635-B9AC-924258C15FF9}" destId="{FDD3686F-A905-40BF-9285-26AFB81D186D}" srcOrd="0" destOrd="0" presId="urn:microsoft.com/office/officeart/2005/8/layout/hierarchy1"/>
    <dgm:cxn modelId="{FBBEBD05-12B8-4CB5-8823-FC77F78087CC}" srcId="{AAF18E47-570B-4810-98C1-E0E8653CFE53}" destId="{F5E56DDD-B9B8-4B1D-ABE4-35162D46CA4E}" srcOrd="0" destOrd="0" parTransId="{EF078911-D401-4E67-97AC-C1F2522A9B2E}" sibTransId="{2A374EB4-9496-47AB-9BEC-4A9ED7B249B4}"/>
    <dgm:cxn modelId="{87358154-4881-45AF-98CB-9E5985587519}" type="presOf" srcId="{0B28DDD7-5AAF-4E39-937D-7618A109F468}" destId="{8D79AA99-1CCD-4B25-8797-330E75B5CB82}" srcOrd="0" destOrd="0" presId="urn:microsoft.com/office/officeart/2005/8/layout/hierarchy1"/>
    <dgm:cxn modelId="{809009E0-EE3F-4E23-9891-38FED982FF9A}" srcId="{2C8A384C-859D-416E-976C-B46A32253B0F}" destId="{D85C13CF-15ED-4DD6-AB56-7817620036A4}" srcOrd="2" destOrd="0" parTransId="{10513586-25D9-4635-B9AC-924258C15FF9}" sibTransId="{68A3A429-6CB1-40BB-9C3A-19A7A74C0C9C}"/>
    <dgm:cxn modelId="{CBB34B70-2490-44A6-9538-22517F3B2C15}" type="presOf" srcId="{AAF18E47-570B-4810-98C1-E0E8653CFE53}" destId="{116DBBD7-E1F7-483A-BD82-78DA478BDE93}" srcOrd="0" destOrd="0" presId="urn:microsoft.com/office/officeart/2005/8/layout/hierarchy1"/>
    <dgm:cxn modelId="{BCD416F7-8EC3-4BCE-A79D-B25A95AED29D}" type="presOf" srcId="{EF078911-D401-4E67-97AC-C1F2522A9B2E}" destId="{86170549-3BC9-4A07-805B-D29B890B720D}" srcOrd="0" destOrd="0" presId="urn:microsoft.com/office/officeart/2005/8/layout/hierarchy1"/>
    <dgm:cxn modelId="{D76E4126-3F0B-4D63-98AC-11BD542B8429}" srcId="{AAF18E47-570B-4810-98C1-E0E8653CFE53}" destId="{226875DF-62C7-4C2B-A94A-A77E6941FBBA}" srcOrd="1" destOrd="0" parTransId="{FEC4291E-9BC6-4507-A4F2-58B9D39F8F62}" sibTransId="{6AD8FFB1-AEC7-4EE0-9C0E-FD58010D8190}"/>
    <dgm:cxn modelId="{2F831047-A70C-4770-BFC2-D337E4D176CA}" type="presOf" srcId="{FB510DC5-D62E-4272-873B-C28AF9E2A855}" destId="{EC8B857C-C89E-43F7-9CA0-143722D05734}" srcOrd="0" destOrd="0" presId="urn:microsoft.com/office/officeart/2005/8/layout/hierarchy1"/>
    <dgm:cxn modelId="{E4A37CC9-1B3B-46B4-9424-69ECB955825F}" type="presOf" srcId="{04C6140B-1DC7-4C07-ADAE-6B6F4891E9D0}" destId="{8C665724-15D4-4420-BF61-654E6517230E}" srcOrd="0" destOrd="0" presId="urn:microsoft.com/office/officeart/2005/8/layout/hierarchy1"/>
    <dgm:cxn modelId="{5C8E2D64-9271-4CB6-AD31-7F8ECE12A2EC}" type="presOf" srcId="{CAE985BD-D973-4226-8309-F0E1E56473CD}" destId="{8CB1C0D1-3241-426B-9A5F-749FAF5C448E}" srcOrd="0" destOrd="0" presId="urn:microsoft.com/office/officeart/2005/8/layout/hierarchy1"/>
    <dgm:cxn modelId="{153857AD-7F87-4DAC-9218-CFEE73C0875C}" type="presOf" srcId="{B0D4CE1A-2A2F-4853-AA4D-B60CAE331CEF}" destId="{4A6F8F04-98EE-455A-AA98-9F0C47BF3841}" srcOrd="0" destOrd="0" presId="urn:microsoft.com/office/officeart/2005/8/layout/hierarchy1"/>
    <dgm:cxn modelId="{E4BAA55B-942C-490A-9F63-8A4DC3C4F52E}" type="presOf" srcId="{D0B8FAD3-99FD-437C-B6B3-9A46AB1CC565}" destId="{27A5A150-1556-4504-9F62-76A6E42C95D8}" srcOrd="0" destOrd="0" presId="urn:microsoft.com/office/officeart/2005/8/layout/hierarchy1"/>
    <dgm:cxn modelId="{8292C8C4-3D8A-4C30-BD6C-652B8425409B}" srcId="{10AAC563-7EF7-4779-98E8-4924FE39A112}" destId="{3D5C8562-7CFE-478D-8B45-B3FEC46394C7}" srcOrd="1" destOrd="0" parTransId="{A3DBA038-A81C-4B61-A1E0-5535A46986A3}" sibTransId="{26830A38-3E09-4A9B-9C00-F8910A3C3526}"/>
    <dgm:cxn modelId="{13F2F492-4551-4AB3-ACF5-1D9A5ED5D489}" type="presParOf" srcId="{8CB1C0D1-3241-426B-9A5F-749FAF5C448E}" destId="{2C93E98E-9431-4AF1-A292-C03C23C4776F}" srcOrd="0" destOrd="0" presId="urn:microsoft.com/office/officeart/2005/8/layout/hierarchy1"/>
    <dgm:cxn modelId="{D6D05D9A-5314-4802-87EA-1C3BC43431CE}" type="presParOf" srcId="{2C93E98E-9431-4AF1-A292-C03C23C4776F}" destId="{00D767D6-316E-49C5-BDF8-9E349985FCB1}" srcOrd="0" destOrd="0" presId="urn:microsoft.com/office/officeart/2005/8/layout/hierarchy1"/>
    <dgm:cxn modelId="{D5910DF9-1E8D-48F7-B6EA-25289CADCB35}" type="presParOf" srcId="{00D767D6-316E-49C5-BDF8-9E349985FCB1}" destId="{CC14031A-29B9-42E3-8088-C0D6C5ADE8C9}" srcOrd="0" destOrd="0" presId="urn:microsoft.com/office/officeart/2005/8/layout/hierarchy1"/>
    <dgm:cxn modelId="{C9A0E77B-6DF3-446F-AC5C-41A29206F0EB}" type="presParOf" srcId="{00D767D6-316E-49C5-BDF8-9E349985FCB1}" destId="{5244127C-D042-49B9-A26C-8A6B0EDD6306}" srcOrd="1" destOrd="0" presId="urn:microsoft.com/office/officeart/2005/8/layout/hierarchy1"/>
    <dgm:cxn modelId="{D05C0F3D-E168-4D01-978A-68C95EF6DCF5}" type="presParOf" srcId="{2C93E98E-9431-4AF1-A292-C03C23C4776F}" destId="{E6FB9A5D-223C-4527-B912-7A50AD74C51C}" srcOrd="1" destOrd="0" presId="urn:microsoft.com/office/officeart/2005/8/layout/hierarchy1"/>
    <dgm:cxn modelId="{68FE0D90-CA24-4FB6-A792-79DD10CEF0A0}" type="presParOf" srcId="{E6FB9A5D-223C-4527-B912-7A50AD74C51C}" destId="{234F0BD5-10AA-4BA6-9F3A-2F214ECFFD3B}" srcOrd="0" destOrd="0" presId="urn:microsoft.com/office/officeart/2005/8/layout/hierarchy1"/>
    <dgm:cxn modelId="{283E1C8A-39C6-4B07-9348-70A93B2F0352}" type="presParOf" srcId="{E6FB9A5D-223C-4527-B912-7A50AD74C51C}" destId="{DEFBC315-7880-4111-8A2C-434463C0A453}" srcOrd="1" destOrd="0" presId="urn:microsoft.com/office/officeart/2005/8/layout/hierarchy1"/>
    <dgm:cxn modelId="{D11F862E-2213-47A6-91CB-9C6F052E9384}" type="presParOf" srcId="{DEFBC315-7880-4111-8A2C-434463C0A453}" destId="{2C9EA29A-94C7-4656-87B9-CF47A6B5C65F}" srcOrd="0" destOrd="0" presId="urn:microsoft.com/office/officeart/2005/8/layout/hierarchy1"/>
    <dgm:cxn modelId="{DFB7FF3A-67E1-47E1-8901-8E7F2B9C3013}" type="presParOf" srcId="{2C9EA29A-94C7-4656-87B9-CF47A6B5C65F}" destId="{81E70DC1-1B90-426B-B35B-983AEAD096E4}" srcOrd="0" destOrd="0" presId="urn:microsoft.com/office/officeart/2005/8/layout/hierarchy1"/>
    <dgm:cxn modelId="{AFFBFEBB-5168-4489-9500-555200421B91}" type="presParOf" srcId="{2C9EA29A-94C7-4656-87B9-CF47A6B5C65F}" destId="{116DBBD7-E1F7-483A-BD82-78DA478BDE93}" srcOrd="1" destOrd="0" presId="urn:microsoft.com/office/officeart/2005/8/layout/hierarchy1"/>
    <dgm:cxn modelId="{3E500B9B-B65E-41BC-BFBB-845671D889F8}" type="presParOf" srcId="{DEFBC315-7880-4111-8A2C-434463C0A453}" destId="{193F8CE3-4098-4214-94FA-1658E455B1D3}" srcOrd="1" destOrd="0" presId="urn:microsoft.com/office/officeart/2005/8/layout/hierarchy1"/>
    <dgm:cxn modelId="{615F95EB-7E94-47EA-8DF8-35A290EB6623}" type="presParOf" srcId="{193F8CE3-4098-4214-94FA-1658E455B1D3}" destId="{86170549-3BC9-4A07-805B-D29B890B720D}" srcOrd="0" destOrd="0" presId="urn:microsoft.com/office/officeart/2005/8/layout/hierarchy1"/>
    <dgm:cxn modelId="{BC5FBEED-5D18-46FB-B59A-D33C7D176824}" type="presParOf" srcId="{193F8CE3-4098-4214-94FA-1658E455B1D3}" destId="{B26172B9-235D-46D3-93E9-CADDEB075FA7}" srcOrd="1" destOrd="0" presId="urn:microsoft.com/office/officeart/2005/8/layout/hierarchy1"/>
    <dgm:cxn modelId="{F666CE25-D925-4551-9A64-C76D3AF126FB}" type="presParOf" srcId="{B26172B9-235D-46D3-93E9-CADDEB075FA7}" destId="{20F565C9-325A-4BC7-92F9-FC60D62156FF}" srcOrd="0" destOrd="0" presId="urn:microsoft.com/office/officeart/2005/8/layout/hierarchy1"/>
    <dgm:cxn modelId="{0DDBE893-EA42-40CD-B456-CACC7870653A}" type="presParOf" srcId="{20F565C9-325A-4BC7-92F9-FC60D62156FF}" destId="{38C406DC-DF83-4EEF-8AEE-AB59A26E256F}" srcOrd="0" destOrd="0" presId="urn:microsoft.com/office/officeart/2005/8/layout/hierarchy1"/>
    <dgm:cxn modelId="{9D751F40-1E63-481F-B7AA-4566F95EDB45}" type="presParOf" srcId="{20F565C9-325A-4BC7-92F9-FC60D62156FF}" destId="{4F5AEC2A-1D7E-44B6-8DBB-1A3F5B37217B}" srcOrd="1" destOrd="0" presId="urn:microsoft.com/office/officeart/2005/8/layout/hierarchy1"/>
    <dgm:cxn modelId="{B7CB9E35-8AC1-434E-8D91-8BA3CA31EBC8}" type="presParOf" srcId="{B26172B9-235D-46D3-93E9-CADDEB075FA7}" destId="{871345CD-41E6-4EC6-A1D8-D610D3D56A09}" srcOrd="1" destOrd="0" presId="urn:microsoft.com/office/officeart/2005/8/layout/hierarchy1"/>
    <dgm:cxn modelId="{E5AAE991-138A-4869-95E4-17E0346901E7}" type="presParOf" srcId="{193F8CE3-4098-4214-94FA-1658E455B1D3}" destId="{0DDA77F7-EE6A-41D3-AEB7-6724FE5813E0}" srcOrd="2" destOrd="0" presId="urn:microsoft.com/office/officeart/2005/8/layout/hierarchy1"/>
    <dgm:cxn modelId="{9B79FA76-A6A0-490B-8D34-37A5B0D7D2CB}" type="presParOf" srcId="{193F8CE3-4098-4214-94FA-1658E455B1D3}" destId="{33CE8288-050C-4675-9DE1-01A5268FB1AF}" srcOrd="3" destOrd="0" presId="urn:microsoft.com/office/officeart/2005/8/layout/hierarchy1"/>
    <dgm:cxn modelId="{E5344C92-1ECC-4A56-AD6A-3D7E203920CE}" type="presParOf" srcId="{33CE8288-050C-4675-9DE1-01A5268FB1AF}" destId="{C33B1181-3B2F-41EE-A098-88481F987B5F}" srcOrd="0" destOrd="0" presId="urn:microsoft.com/office/officeart/2005/8/layout/hierarchy1"/>
    <dgm:cxn modelId="{4D754B1B-3339-49E2-A538-2D3A5698BA3D}" type="presParOf" srcId="{C33B1181-3B2F-41EE-A098-88481F987B5F}" destId="{69BC68B2-CF67-4690-BE3F-99BBCC8DF017}" srcOrd="0" destOrd="0" presId="urn:microsoft.com/office/officeart/2005/8/layout/hierarchy1"/>
    <dgm:cxn modelId="{70958829-D977-472B-8A93-89D0D6B2DB32}" type="presParOf" srcId="{C33B1181-3B2F-41EE-A098-88481F987B5F}" destId="{95985756-1A2A-4B26-8A03-834E11180A63}" srcOrd="1" destOrd="0" presId="urn:microsoft.com/office/officeart/2005/8/layout/hierarchy1"/>
    <dgm:cxn modelId="{79ABC3FC-467D-4A97-84A7-E62E9551AA9C}" type="presParOf" srcId="{33CE8288-050C-4675-9DE1-01A5268FB1AF}" destId="{8439497E-96C6-4EC1-B0E2-7EEB394025A9}" srcOrd="1" destOrd="0" presId="urn:microsoft.com/office/officeart/2005/8/layout/hierarchy1"/>
    <dgm:cxn modelId="{40D046D7-9A44-4B01-847B-CE2524CB4FB0}" type="presParOf" srcId="{E6FB9A5D-223C-4527-B912-7A50AD74C51C}" destId="{12D142C3-CC7A-4AA6-A6A3-00FBBB9EDF5B}" srcOrd="2" destOrd="0" presId="urn:microsoft.com/office/officeart/2005/8/layout/hierarchy1"/>
    <dgm:cxn modelId="{971D97AC-C3E7-44D1-B54B-7BB5450ADC0C}" type="presParOf" srcId="{E6FB9A5D-223C-4527-B912-7A50AD74C51C}" destId="{8D7B72AF-9B05-49CC-9C1D-B592CAB3D776}" srcOrd="3" destOrd="0" presId="urn:microsoft.com/office/officeart/2005/8/layout/hierarchy1"/>
    <dgm:cxn modelId="{9ACCCEF3-AB1D-481F-9E36-229A59048DEF}" type="presParOf" srcId="{8D7B72AF-9B05-49CC-9C1D-B592CAB3D776}" destId="{F198529F-CE12-4BCC-BB4F-FCD8855F8D20}" srcOrd="0" destOrd="0" presId="urn:microsoft.com/office/officeart/2005/8/layout/hierarchy1"/>
    <dgm:cxn modelId="{87452E42-3783-403F-852F-1E8ACF70D84D}" type="presParOf" srcId="{F198529F-CE12-4BCC-BB4F-FCD8855F8D20}" destId="{9643712A-AE23-4BD2-8524-60E1754291FD}" srcOrd="0" destOrd="0" presId="urn:microsoft.com/office/officeart/2005/8/layout/hierarchy1"/>
    <dgm:cxn modelId="{56117A3C-4033-4D9C-9268-525D34090D4A}" type="presParOf" srcId="{F198529F-CE12-4BCC-BB4F-FCD8855F8D20}" destId="{9A4A8C34-E784-42C2-A09E-51EF56E3DEF0}" srcOrd="1" destOrd="0" presId="urn:microsoft.com/office/officeart/2005/8/layout/hierarchy1"/>
    <dgm:cxn modelId="{289653C1-154B-4603-A0AF-99584F948E3B}" type="presParOf" srcId="{8D7B72AF-9B05-49CC-9C1D-B592CAB3D776}" destId="{1F8F9A0E-F555-4E81-8232-34A01BD0D512}" srcOrd="1" destOrd="0" presId="urn:microsoft.com/office/officeart/2005/8/layout/hierarchy1"/>
    <dgm:cxn modelId="{B04DE5A0-4318-4A60-ABCA-7359512F9CD9}" type="presParOf" srcId="{1F8F9A0E-F555-4E81-8232-34A01BD0D512}" destId="{4A6F8F04-98EE-455A-AA98-9F0C47BF3841}" srcOrd="0" destOrd="0" presId="urn:microsoft.com/office/officeart/2005/8/layout/hierarchy1"/>
    <dgm:cxn modelId="{FABF4ABD-05BA-4370-AB36-BAE47A782363}" type="presParOf" srcId="{1F8F9A0E-F555-4E81-8232-34A01BD0D512}" destId="{002E68FB-1C19-42E9-A017-270C337C653F}" srcOrd="1" destOrd="0" presId="urn:microsoft.com/office/officeart/2005/8/layout/hierarchy1"/>
    <dgm:cxn modelId="{D821CCD2-A9D2-4417-8478-845D0085A2A2}" type="presParOf" srcId="{002E68FB-1C19-42E9-A017-270C337C653F}" destId="{6BD20A8D-9488-44D3-9904-EEB6E63FA871}" srcOrd="0" destOrd="0" presId="urn:microsoft.com/office/officeart/2005/8/layout/hierarchy1"/>
    <dgm:cxn modelId="{5CFF641F-E077-4A61-918F-1095577CB2EA}" type="presParOf" srcId="{6BD20A8D-9488-44D3-9904-EEB6E63FA871}" destId="{03A3A9E7-BBB7-4F51-B2F7-17DD0982F324}" srcOrd="0" destOrd="0" presId="urn:microsoft.com/office/officeart/2005/8/layout/hierarchy1"/>
    <dgm:cxn modelId="{C12DA8FA-3894-4F87-95F9-00A51EB155BB}" type="presParOf" srcId="{6BD20A8D-9488-44D3-9904-EEB6E63FA871}" destId="{0AE0E146-3C31-4543-8189-6DD62748E1C7}" srcOrd="1" destOrd="0" presId="urn:microsoft.com/office/officeart/2005/8/layout/hierarchy1"/>
    <dgm:cxn modelId="{1097CFCD-8AFA-42D6-807F-F9964A14F6E1}" type="presParOf" srcId="{002E68FB-1C19-42E9-A017-270C337C653F}" destId="{412E746F-AEFC-4D5C-B238-1BB47D70DB15}" srcOrd="1" destOrd="0" presId="urn:microsoft.com/office/officeart/2005/8/layout/hierarchy1"/>
    <dgm:cxn modelId="{918BB851-6AC3-45D6-AF24-E8C39231E2A5}" type="presParOf" srcId="{1F8F9A0E-F555-4E81-8232-34A01BD0D512}" destId="{65638DAE-1A14-49D4-A1D2-F9EEDBA08796}" srcOrd="2" destOrd="0" presId="urn:microsoft.com/office/officeart/2005/8/layout/hierarchy1"/>
    <dgm:cxn modelId="{6AEC750F-66A4-463B-8968-99E9C3A63272}" type="presParOf" srcId="{1F8F9A0E-F555-4E81-8232-34A01BD0D512}" destId="{9464D536-A30C-463B-9B52-6AF2311C65AE}" srcOrd="3" destOrd="0" presId="urn:microsoft.com/office/officeart/2005/8/layout/hierarchy1"/>
    <dgm:cxn modelId="{BC9F6E50-B737-4CB9-A59D-C3718D2BAC60}" type="presParOf" srcId="{9464D536-A30C-463B-9B52-6AF2311C65AE}" destId="{9D30434C-4418-490C-89F9-1ED81D9A1145}" srcOrd="0" destOrd="0" presId="urn:microsoft.com/office/officeart/2005/8/layout/hierarchy1"/>
    <dgm:cxn modelId="{8F27990F-E5D9-41F9-8D48-CE3021D8A8CB}" type="presParOf" srcId="{9D30434C-4418-490C-89F9-1ED81D9A1145}" destId="{FD38C36D-8999-497F-97DC-F30EABD429FE}" srcOrd="0" destOrd="0" presId="urn:microsoft.com/office/officeart/2005/8/layout/hierarchy1"/>
    <dgm:cxn modelId="{BE86D02E-A1FE-4034-8DC6-3E80CC992217}" type="presParOf" srcId="{9D30434C-4418-490C-89F9-1ED81D9A1145}" destId="{5F79316C-EC45-4F6D-AFDF-8149EF0BF810}" srcOrd="1" destOrd="0" presId="urn:microsoft.com/office/officeart/2005/8/layout/hierarchy1"/>
    <dgm:cxn modelId="{842E6AA6-0F4B-4D19-B61D-61177B0B27EF}" type="presParOf" srcId="{9464D536-A30C-463B-9B52-6AF2311C65AE}" destId="{651C182D-01D1-4F6C-8B58-157CD0C83FA3}" srcOrd="1" destOrd="0" presId="urn:microsoft.com/office/officeart/2005/8/layout/hierarchy1"/>
    <dgm:cxn modelId="{D405E65E-B3CE-432B-AC8D-CC99C65F04E6}" type="presParOf" srcId="{E6FB9A5D-223C-4527-B912-7A50AD74C51C}" destId="{FDD3686F-A905-40BF-9285-26AFB81D186D}" srcOrd="4" destOrd="0" presId="urn:microsoft.com/office/officeart/2005/8/layout/hierarchy1"/>
    <dgm:cxn modelId="{F91783D3-7339-4CC2-8D79-C13C6EA512A0}" type="presParOf" srcId="{E6FB9A5D-223C-4527-B912-7A50AD74C51C}" destId="{FA592967-55CD-4E2B-BEF6-D8F1C5D1A642}" srcOrd="5" destOrd="0" presId="urn:microsoft.com/office/officeart/2005/8/layout/hierarchy1"/>
    <dgm:cxn modelId="{D3CA855C-9C81-4BC1-9438-5215DC0FFE21}" type="presParOf" srcId="{FA592967-55CD-4E2B-BEF6-D8F1C5D1A642}" destId="{8152FD90-9F0E-46DA-8DCB-86CBED4B1B1E}" srcOrd="0" destOrd="0" presId="urn:microsoft.com/office/officeart/2005/8/layout/hierarchy1"/>
    <dgm:cxn modelId="{CF634B17-E72B-464F-AF21-0B1FE692E94C}" type="presParOf" srcId="{8152FD90-9F0E-46DA-8DCB-86CBED4B1B1E}" destId="{E643A029-3BEF-42FC-8534-DDC1720674DA}" srcOrd="0" destOrd="0" presId="urn:microsoft.com/office/officeart/2005/8/layout/hierarchy1"/>
    <dgm:cxn modelId="{593BE364-556A-4487-921F-AA7A183691A1}" type="presParOf" srcId="{8152FD90-9F0E-46DA-8DCB-86CBED4B1B1E}" destId="{EA18FD63-9F1B-4B8E-AF92-D1B0851C42DF}" srcOrd="1" destOrd="0" presId="urn:microsoft.com/office/officeart/2005/8/layout/hierarchy1"/>
    <dgm:cxn modelId="{27BCEF99-0D10-49DC-8D5F-BE75F27D7469}" type="presParOf" srcId="{FA592967-55CD-4E2B-BEF6-D8F1C5D1A642}" destId="{D893AADA-20CE-475A-A569-B5BBF0949020}" srcOrd="1" destOrd="0" presId="urn:microsoft.com/office/officeart/2005/8/layout/hierarchy1"/>
    <dgm:cxn modelId="{404CA293-DC9F-40C8-8F71-A598ACA7972C}" type="presParOf" srcId="{D893AADA-20CE-475A-A569-B5BBF0949020}" destId="{9CBE54A9-C405-4449-9A0B-F68240AB9B35}" srcOrd="0" destOrd="0" presId="urn:microsoft.com/office/officeart/2005/8/layout/hierarchy1"/>
    <dgm:cxn modelId="{2089EDE8-C2CB-428F-A572-0B1A76AF2BF3}" type="presParOf" srcId="{D893AADA-20CE-475A-A569-B5BBF0949020}" destId="{CC9A8D91-E8EC-4AC4-8DC9-4065679CD184}" srcOrd="1" destOrd="0" presId="urn:microsoft.com/office/officeart/2005/8/layout/hierarchy1"/>
    <dgm:cxn modelId="{16EA30E8-E357-41F3-BD7C-E9B6C9D6DB86}" type="presParOf" srcId="{CC9A8D91-E8EC-4AC4-8DC9-4065679CD184}" destId="{1B6BDBB3-1BED-4B68-A1C3-168BED879F9F}" srcOrd="0" destOrd="0" presId="urn:microsoft.com/office/officeart/2005/8/layout/hierarchy1"/>
    <dgm:cxn modelId="{43479EB9-5B05-40C0-93F8-F67CB706EA60}" type="presParOf" srcId="{1B6BDBB3-1BED-4B68-A1C3-168BED879F9F}" destId="{142EAF4E-DD74-4ED2-A137-E07B21E96FB9}" srcOrd="0" destOrd="0" presId="urn:microsoft.com/office/officeart/2005/8/layout/hierarchy1"/>
    <dgm:cxn modelId="{ADDBA00B-C1D2-40A3-8D4E-36318195F063}" type="presParOf" srcId="{1B6BDBB3-1BED-4B68-A1C3-168BED879F9F}" destId="{EC8B857C-C89E-43F7-9CA0-143722D05734}" srcOrd="1" destOrd="0" presId="urn:microsoft.com/office/officeart/2005/8/layout/hierarchy1"/>
    <dgm:cxn modelId="{4F20C0A2-1935-4892-BCD2-5B7BB7DEAF6B}" type="presParOf" srcId="{CC9A8D91-E8EC-4AC4-8DC9-4065679CD184}" destId="{A1F9D8AB-1607-43D2-A1B7-45E2E8EEED1B}" srcOrd="1" destOrd="0" presId="urn:microsoft.com/office/officeart/2005/8/layout/hierarchy1"/>
    <dgm:cxn modelId="{96D99BA9-A00C-4A53-82A9-1E18F456208D}" type="presParOf" srcId="{D893AADA-20CE-475A-A569-B5BBF0949020}" destId="{DB297291-93F0-4CC6-A8C5-5E27BFDE7A96}" srcOrd="2" destOrd="0" presId="urn:microsoft.com/office/officeart/2005/8/layout/hierarchy1"/>
    <dgm:cxn modelId="{A9FD3563-53F2-45C0-85B7-3F92E3E3D38C}" type="presParOf" srcId="{D893AADA-20CE-475A-A569-B5BBF0949020}" destId="{B6D9ED6B-7C73-4E8A-A029-7F0899FAFA2D}" srcOrd="3" destOrd="0" presId="urn:microsoft.com/office/officeart/2005/8/layout/hierarchy1"/>
    <dgm:cxn modelId="{2CB1DA44-1163-414F-A0D8-93153BB1F2BB}" type="presParOf" srcId="{B6D9ED6B-7C73-4E8A-A029-7F0899FAFA2D}" destId="{DF71BF44-8204-4B7E-98B0-A71FE73B72D2}" srcOrd="0" destOrd="0" presId="urn:microsoft.com/office/officeart/2005/8/layout/hierarchy1"/>
    <dgm:cxn modelId="{EDCB2E21-9BC5-4ADD-8AD9-55394416C5CA}" type="presParOf" srcId="{DF71BF44-8204-4B7E-98B0-A71FE73B72D2}" destId="{F4354271-C65D-43E7-BC35-19BDEF2A2F0E}" srcOrd="0" destOrd="0" presId="urn:microsoft.com/office/officeart/2005/8/layout/hierarchy1"/>
    <dgm:cxn modelId="{D34C33F6-BEA6-4F50-BBE4-FE86EB0CCF2A}" type="presParOf" srcId="{DF71BF44-8204-4B7E-98B0-A71FE73B72D2}" destId="{8C665724-15D4-4420-BF61-654E6517230E}" srcOrd="1" destOrd="0" presId="urn:microsoft.com/office/officeart/2005/8/layout/hierarchy1"/>
    <dgm:cxn modelId="{536C582F-B15E-4388-B385-1EDE6D6E96A6}" type="presParOf" srcId="{B6D9ED6B-7C73-4E8A-A029-7F0899FAFA2D}" destId="{862847D4-6D18-4FA4-82B9-07EBF2988471}" srcOrd="1" destOrd="0" presId="urn:microsoft.com/office/officeart/2005/8/layout/hierarchy1"/>
    <dgm:cxn modelId="{6EC7894B-FDFC-47A5-A3A2-CD368CD72568}" type="presParOf" srcId="{E6FB9A5D-223C-4527-B912-7A50AD74C51C}" destId="{27A5A150-1556-4504-9F62-76A6E42C95D8}" srcOrd="6" destOrd="0" presId="urn:microsoft.com/office/officeart/2005/8/layout/hierarchy1"/>
    <dgm:cxn modelId="{807CEB1F-5ED4-45E2-B47F-A7F076D42EC6}" type="presParOf" srcId="{E6FB9A5D-223C-4527-B912-7A50AD74C51C}" destId="{15F9A15A-C3AE-49DF-8A5D-3A454A3B2510}" srcOrd="7" destOrd="0" presId="urn:microsoft.com/office/officeart/2005/8/layout/hierarchy1"/>
    <dgm:cxn modelId="{CF728A45-CDD0-47F4-9D2D-3CC1FBADA4C9}" type="presParOf" srcId="{15F9A15A-C3AE-49DF-8A5D-3A454A3B2510}" destId="{3148F551-63DF-40E1-ACEE-51C502A686D4}" srcOrd="0" destOrd="0" presId="urn:microsoft.com/office/officeart/2005/8/layout/hierarchy1"/>
    <dgm:cxn modelId="{F35FADF3-C146-48F3-A58B-97AB23FD4611}" type="presParOf" srcId="{3148F551-63DF-40E1-ACEE-51C502A686D4}" destId="{1BBE294D-A49C-4304-AF24-D28176EEBC1D}" srcOrd="0" destOrd="0" presId="urn:microsoft.com/office/officeart/2005/8/layout/hierarchy1"/>
    <dgm:cxn modelId="{3C90275B-482F-41FA-B8B6-E244B8EF2643}" type="presParOf" srcId="{3148F551-63DF-40E1-ACEE-51C502A686D4}" destId="{4F385536-39EA-479D-BA90-694AD25677F3}" srcOrd="1" destOrd="0" presId="urn:microsoft.com/office/officeart/2005/8/layout/hierarchy1"/>
    <dgm:cxn modelId="{67B1C32B-F401-4F3A-BA6E-12285B9F6D4F}" type="presParOf" srcId="{15F9A15A-C3AE-49DF-8A5D-3A454A3B2510}" destId="{F4A93D91-5FD9-42AE-8602-F8D0C8EB52AB}" srcOrd="1" destOrd="0" presId="urn:microsoft.com/office/officeart/2005/8/layout/hierarchy1"/>
    <dgm:cxn modelId="{E38682DB-5B38-499B-83A4-44E87D1BCA0B}" type="presParOf" srcId="{F4A93D91-5FD9-42AE-8602-F8D0C8EB52AB}" destId="{8D79AA99-1CCD-4B25-8797-330E75B5CB82}" srcOrd="0" destOrd="0" presId="urn:microsoft.com/office/officeart/2005/8/layout/hierarchy1"/>
    <dgm:cxn modelId="{540413D6-1FC3-415D-A4DE-9206E61F1035}" type="presParOf" srcId="{F4A93D91-5FD9-42AE-8602-F8D0C8EB52AB}" destId="{3B4EC70E-102E-4A15-8806-E2D44384A914}" srcOrd="1" destOrd="0" presId="urn:microsoft.com/office/officeart/2005/8/layout/hierarchy1"/>
    <dgm:cxn modelId="{F77D6B98-1528-4598-958E-5C5577F8D9C8}" type="presParOf" srcId="{3B4EC70E-102E-4A15-8806-E2D44384A914}" destId="{55BC6389-6883-40A2-BBAA-A14EA1B5C354}" srcOrd="0" destOrd="0" presId="urn:microsoft.com/office/officeart/2005/8/layout/hierarchy1"/>
    <dgm:cxn modelId="{93E2B4FD-766E-4D68-B71D-C3E176897281}" type="presParOf" srcId="{55BC6389-6883-40A2-BBAA-A14EA1B5C354}" destId="{FDEBC133-E280-450C-8A7A-04A3E7F84B45}" srcOrd="0" destOrd="0" presId="urn:microsoft.com/office/officeart/2005/8/layout/hierarchy1"/>
    <dgm:cxn modelId="{8A5DE637-9037-4446-A7E7-011572DDFF9B}" type="presParOf" srcId="{55BC6389-6883-40A2-BBAA-A14EA1B5C354}" destId="{C731C62F-EB99-4F1F-94EE-A52A7A14AB10}" srcOrd="1" destOrd="0" presId="urn:microsoft.com/office/officeart/2005/8/layout/hierarchy1"/>
    <dgm:cxn modelId="{7DE5FD4F-F82A-4963-8E44-04836FAF08D7}" type="presParOf" srcId="{3B4EC70E-102E-4A15-8806-E2D44384A914}" destId="{68C620D3-69D6-4BD2-B053-E67B0EA9197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35CE02-72B5-4AC0-8258-D64DEE30E8A6}" type="doc">
      <dgm:prSet loTypeId="urn:microsoft.com/office/officeart/2005/8/layout/radial4" loCatId="relationship" qsTypeId="urn:microsoft.com/office/officeart/2005/8/quickstyle/simple1" qsCatId="simple" csTypeId="urn:microsoft.com/office/officeart/2005/8/colors/accent3_1" csCatId="accent3" phldr="1"/>
      <dgm:spPr/>
      <dgm:t>
        <a:bodyPr/>
        <a:lstStyle/>
        <a:p>
          <a:endParaRPr lang="ru-RU"/>
        </a:p>
      </dgm:t>
    </dgm:pt>
    <dgm:pt modelId="{335AA77F-4FEB-469F-A4BF-60B254502F67}">
      <dgm:prSet phldrT="[Текст]"/>
      <dgm:spPr/>
      <dgm:t>
        <a:bodyPr/>
        <a:lstStyle/>
        <a:p>
          <a:r>
            <a:rPr lang="ru-RU" b="1" dirty="0" smtClean="0"/>
            <a:t>Студент в период обучения должен получить опыт</a:t>
          </a:r>
          <a:endParaRPr lang="ru-RU" b="1" dirty="0"/>
        </a:p>
      </dgm:t>
    </dgm:pt>
    <dgm:pt modelId="{5C3C44BA-E435-41D8-9725-34C0EB07DDAA}" type="parTrans" cxnId="{704AD336-BDA3-4D3C-A5F5-F04DDC21C5DB}">
      <dgm:prSet/>
      <dgm:spPr/>
      <dgm:t>
        <a:bodyPr/>
        <a:lstStyle/>
        <a:p>
          <a:endParaRPr lang="ru-RU"/>
        </a:p>
      </dgm:t>
    </dgm:pt>
    <dgm:pt modelId="{A9E8A901-D0DA-4824-B481-E13D657F656A}" type="sibTrans" cxnId="{704AD336-BDA3-4D3C-A5F5-F04DDC21C5DB}">
      <dgm:prSet/>
      <dgm:spPr/>
      <dgm:t>
        <a:bodyPr/>
        <a:lstStyle/>
        <a:p>
          <a:endParaRPr lang="ru-RU"/>
        </a:p>
      </dgm:t>
    </dgm:pt>
    <dgm:pt modelId="{88C147A4-A3A8-4735-A9E4-8570DA574C14}">
      <dgm:prSet phldrT="[Текст]"/>
      <dgm:spPr/>
      <dgm:t>
        <a:bodyPr/>
        <a:lstStyle/>
        <a:p>
          <a:r>
            <a:rPr lang="ru-RU" b="1" dirty="0" smtClean="0"/>
            <a:t>Решения реальных задач будущей деятельности</a:t>
          </a:r>
          <a:endParaRPr lang="ru-RU" b="1" dirty="0"/>
        </a:p>
      </dgm:t>
    </dgm:pt>
    <dgm:pt modelId="{7A615C7A-8383-4671-8E7C-D2D2C20A02F4}" type="parTrans" cxnId="{56E7AD4B-8F11-41F3-9021-EBAC8A696EFF}">
      <dgm:prSet/>
      <dgm:spPr/>
      <dgm:t>
        <a:bodyPr/>
        <a:lstStyle/>
        <a:p>
          <a:endParaRPr lang="ru-RU"/>
        </a:p>
      </dgm:t>
    </dgm:pt>
    <dgm:pt modelId="{57D24283-911E-494C-A22C-3FFF68BD5A3C}" type="sibTrans" cxnId="{56E7AD4B-8F11-41F3-9021-EBAC8A696EFF}">
      <dgm:prSet/>
      <dgm:spPr/>
      <dgm:t>
        <a:bodyPr/>
        <a:lstStyle/>
        <a:p>
          <a:endParaRPr lang="ru-RU"/>
        </a:p>
      </dgm:t>
    </dgm:pt>
    <dgm:pt modelId="{311E29FA-48C1-4E33-94CE-9025D5255542}">
      <dgm:prSet phldrT="[Текст]"/>
      <dgm:spPr/>
      <dgm:t>
        <a:bodyPr/>
        <a:lstStyle/>
        <a:p>
          <a:r>
            <a:rPr lang="ru-RU" b="1" dirty="0" smtClean="0"/>
            <a:t>Дополнительных «мягких» и над- профессиональных навыков*  </a:t>
          </a:r>
          <a:endParaRPr lang="ru-RU" b="1" dirty="0"/>
        </a:p>
      </dgm:t>
    </dgm:pt>
    <dgm:pt modelId="{579F9679-660B-4DCF-8A59-AEBED3D9EBBE}" type="parTrans" cxnId="{1DCC052E-3F9F-42AC-99A4-CF229B4D703B}">
      <dgm:prSet/>
      <dgm:spPr/>
      <dgm:t>
        <a:bodyPr/>
        <a:lstStyle/>
        <a:p>
          <a:endParaRPr lang="ru-RU"/>
        </a:p>
      </dgm:t>
    </dgm:pt>
    <dgm:pt modelId="{FFFF83AA-8295-4F87-B6CE-DD6269BBE2CB}" type="sibTrans" cxnId="{1DCC052E-3F9F-42AC-99A4-CF229B4D703B}">
      <dgm:prSet/>
      <dgm:spPr/>
      <dgm:t>
        <a:bodyPr/>
        <a:lstStyle/>
        <a:p>
          <a:endParaRPr lang="ru-RU"/>
        </a:p>
      </dgm:t>
    </dgm:pt>
    <dgm:pt modelId="{7EE3511A-CFFB-42D0-8264-A1AD20B57E1D}">
      <dgm:prSet phldrT="[Текст]"/>
      <dgm:spPr/>
      <dgm:t>
        <a:bodyPr/>
        <a:lstStyle/>
        <a:p>
          <a:r>
            <a:rPr lang="ru-RU" b="1" dirty="0" smtClean="0"/>
            <a:t>Ответственности за результат</a:t>
          </a:r>
          <a:endParaRPr lang="ru-RU" b="1" dirty="0"/>
        </a:p>
      </dgm:t>
    </dgm:pt>
    <dgm:pt modelId="{A7A2C98A-1450-4144-B5B3-6A314530E455}" type="parTrans" cxnId="{8215FF9E-14D0-4451-A2A3-891BC454FFDB}">
      <dgm:prSet/>
      <dgm:spPr/>
      <dgm:t>
        <a:bodyPr/>
        <a:lstStyle/>
        <a:p>
          <a:endParaRPr lang="ru-RU"/>
        </a:p>
      </dgm:t>
    </dgm:pt>
    <dgm:pt modelId="{B8E09CB1-3A2B-4FD2-9232-54EB7F1C6249}" type="sibTrans" cxnId="{8215FF9E-14D0-4451-A2A3-891BC454FFDB}">
      <dgm:prSet/>
      <dgm:spPr/>
      <dgm:t>
        <a:bodyPr/>
        <a:lstStyle/>
        <a:p>
          <a:endParaRPr lang="ru-RU"/>
        </a:p>
      </dgm:t>
    </dgm:pt>
    <dgm:pt modelId="{EB5B5D72-F29D-493B-AC00-1042C5394258}">
      <dgm:prSet/>
      <dgm:spPr/>
      <dgm:t>
        <a:bodyPr/>
        <a:lstStyle/>
        <a:p>
          <a:r>
            <a:rPr lang="ru-RU" b="1" dirty="0" smtClean="0"/>
            <a:t>Выстраивания и соблюдения графика и сроков </a:t>
          </a:r>
          <a:endParaRPr lang="ru-RU" b="1" dirty="0"/>
        </a:p>
      </dgm:t>
    </dgm:pt>
    <dgm:pt modelId="{D38DE4E1-8BD6-4AB3-9275-FBAFC26AF56A}" type="parTrans" cxnId="{35E71765-64B0-4D75-87F1-321CE1089BF4}">
      <dgm:prSet/>
      <dgm:spPr/>
      <dgm:t>
        <a:bodyPr/>
        <a:lstStyle/>
        <a:p>
          <a:endParaRPr lang="ru-RU"/>
        </a:p>
      </dgm:t>
    </dgm:pt>
    <dgm:pt modelId="{7A8C3FA4-F745-4136-A7E3-0A0AB06CD666}" type="sibTrans" cxnId="{35E71765-64B0-4D75-87F1-321CE1089BF4}">
      <dgm:prSet/>
      <dgm:spPr/>
      <dgm:t>
        <a:bodyPr/>
        <a:lstStyle/>
        <a:p>
          <a:endParaRPr lang="ru-RU"/>
        </a:p>
      </dgm:t>
    </dgm:pt>
    <dgm:pt modelId="{E9B51496-36D8-402B-B2E4-A7C721F5DB39}">
      <dgm:prSet/>
      <dgm:spPr/>
      <dgm:t>
        <a:bodyPr/>
        <a:lstStyle/>
        <a:p>
          <a:r>
            <a:rPr lang="ru-RU" b="1" dirty="0" smtClean="0"/>
            <a:t>Работы в команде</a:t>
          </a:r>
          <a:endParaRPr lang="ru-RU" b="1" dirty="0"/>
        </a:p>
      </dgm:t>
    </dgm:pt>
    <dgm:pt modelId="{744E1282-3823-4BCA-A540-C7D19B3140B6}" type="parTrans" cxnId="{E4048255-3FB8-4105-B45F-CD16BCA59E6A}">
      <dgm:prSet/>
      <dgm:spPr/>
      <dgm:t>
        <a:bodyPr/>
        <a:lstStyle/>
        <a:p>
          <a:endParaRPr lang="ru-RU"/>
        </a:p>
      </dgm:t>
    </dgm:pt>
    <dgm:pt modelId="{A5140FB6-658C-4245-B44A-1B1F924E1033}" type="sibTrans" cxnId="{E4048255-3FB8-4105-B45F-CD16BCA59E6A}">
      <dgm:prSet/>
      <dgm:spPr/>
      <dgm:t>
        <a:bodyPr/>
        <a:lstStyle/>
        <a:p>
          <a:endParaRPr lang="ru-RU"/>
        </a:p>
      </dgm:t>
    </dgm:pt>
    <dgm:pt modelId="{919CBEE5-0876-40A6-96FB-3E63A2D93861}">
      <dgm:prSet/>
      <dgm:spPr/>
      <dgm:t>
        <a:bodyPr/>
        <a:lstStyle/>
        <a:p>
          <a:r>
            <a:rPr lang="ru-RU" b="1" dirty="0" smtClean="0"/>
            <a:t>Синхронизации образовательных результатов с собственными потребностями и потребностями рынка труда</a:t>
          </a:r>
          <a:endParaRPr lang="ru-RU" b="1" dirty="0"/>
        </a:p>
      </dgm:t>
    </dgm:pt>
    <dgm:pt modelId="{D40FE6F1-B1E2-4B7C-A402-D6797A917D3B}" type="parTrans" cxnId="{04D368EE-B814-4241-90F8-19BB7D3A3A72}">
      <dgm:prSet/>
      <dgm:spPr/>
      <dgm:t>
        <a:bodyPr/>
        <a:lstStyle/>
        <a:p>
          <a:endParaRPr lang="ru-RU"/>
        </a:p>
      </dgm:t>
    </dgm:pt>
    <dgm:pt modelId="{0010B860-D69F-4C2C-9E93-A038DB928E41}" type="sibTrans" cxnId="{04D368EE-B814-4241-90F8-19BB7D3A3A72}">
      <dgm:prSet/>
      <dgm:spPr/>
      <dgm:t>
        <a:bodyPr/>
        <a:lstStyle/>
        <a:p>
          <a:endParaRPr lang="ru-RU"/>
        </a:p>
      </dgm:t>
    </dgm:pt>
    <dgm:pt modelId="{C4AFA4E5-12A0-4862-9185-4ED6C4C01003}" type="pres">
      <dgm:prSet presAssocID="{DF35CE02-72B5-4AC0-8258-D64DEE30E8A6}" presName="cycle" presStyleCnt="0">
        <dgm:presLayoutVars>
          <dgm:chMax val="1"/>
          <dgm:dir/>
          <dgm:animLvl val="ctr"/>
          <dgm:resizeHandles val="exact"/>
        </dgm:presLayoutVars>
      </dgm:prSet>
      <dgm:spPr/>
      <dgm:t>
        <a:bodyPr/>
        <a:lstStyle/>
        <a:p>
          <a:endParaRPr lang="ru-RU"/>
        </a:p>
      </dgm:t>
    </dgm:pt>
    <dgm:pt modelId="{4F859DD5-45BE-4BB2-B747-07707FA25307}" type="pres">
      <dgm:prSet presAssocID="{335AA77F-4FEB-469F-A4BF-60B254502F67}" presName="centerShape" presStyleLbl="node0" presStyleIdx="0" presStyleCnt="1"/>
      <dgm:spPr/>
      <dgm:t>
        <a:bodyPr/>
        <a:lstStyle/>
        <a:p>
          <a:endParaRPr lang="ru-RU"/>
        </a:p>
      </dgm:t>
    </dgm:pt>
    <dgm:pt modelId="{EC5DA355-34AD-46B7-B920-B051302CD676}" type="pres">
      <dgm:prSet presAssocID="{7A615C7A-8383-4671-8E7C-D2D2C20A02F4}" presName="parTrans" presStyleLbl="bgSibTrans2D1" presStyleIdx="0" presStyleCnt="6"/>
      <dgm:spPr/>
      <dgm:t>
        <a:bodyPr/>
        <a:lstStyle/>
        <a:p>
          <a:endParaRPr lang="ru-RU"/>
        </a:p>
      </dgm:t>
    </dgm:pt>
    <dgm:pt modelId="{A90241B6-361A-41AA-8F16-1A06683EAAEB}" type="pres">
      <dgm:prSet presAssocID="{88C147A4-A3A8-4735-A9E4-8570DA574C14}" presName="node" presStyleLbl="node1" presStyleIdx="0" presStyleCnt="6" custScaleX="131850" custScaleY="111246">
        <dgm:presLayoutVars>
          <dgm:bulletEnabled val="1"/>
        </dgm:presLayoutVars>
      </dgm:prSet>
      <dgm:spPr/>
      <dgm:t>
        <a:bodyPr/>
        <a:lstStyle/>
        <a:p>
          <a:endParaRPr lang="ru-RU"/>
        </a:p>
      </dgm:t>
    </dgm:pt>
    <dgm:pt modelId="{E32840EE-B01F-419A-AB41-D022ECEB6590}" type="pres">
      <dgm:prSet presAssocID="{D40FE6F1-B1E2-4B7C-A402-D6797A917D3B}" presName="parTrans" presStyleLbl="bgSibTrans2D1" presStyleIdx="1" presStyleCnt="6"/>
      <dgm:spPr/>
      <dgm:t>
        <a:bodyPr/>
        <a:lstStyle/>
        <a:p>
          <a:endParaRPr lang="ru-RU"/>
        </a:p>
      </dgm:t>
    </dgm:pt>
    <dgm:pt modelId="{FBBE8300-D4FE-4AF5-BD7F-1F3FC45C64F3}" type="pres">
      <dgm:prSet presAssocID="{919CBEE5-0876-40A6-96FB-3E63A2D93861}" presName="node" presStyleLbl="node1" presStyleIdx="1" presStyleCnt="6" custScaleX="154908" custScaleY="141239">
        <dgm:presLayoutVars>
          <dgm:bulletEnabled val="1"/>
        </dgm:presLayoutVars>
      </dgm:prSet>
      <dgm:spPr/>
      <dgm:t>
        <a:bodyPr/>
        <a:lstStyle/>
        <a:p>
          <a:endParaRPr lang="ru-RU"/>
        </a:p>
      </dgm:t>
    </dgm:pt>
    <dgm:pt modelId="{2F47CA54-A945-46B5-B080-FB774D04BB8F}" type="pres">
      <dgm:prSet presAssocID="{744E1282-3823-4BCA-A540-C7D19B3140B6}" presName="parTrans" presStyleLbl="bgSibTrans2D1" presStyleIdx="2" presStyleCnt="6"/>
      <dgm:spPr/>
      <dgm:t>
        <a:bodyPr/>
        <a:lstStyle/>
        <a:p>
          <a:endParaRPr lang="ru-RU"/>
        </a:p>
      </dgm:t>
    </dgm:pt>
    <dgm:pt modelId="{401057CF-2CCF-4B87-8AB3-71411D477C80}" type="pres">
      <dgm:prSet presAssocID="{E9B51496-36D8-402B-B2E4-A7C721F5DB39}" presName="node" presStyleLbl="node1" presStyleIdx="2" presStyleCnt="6" custScaleX="102235" custScaleY="95023">
        <dgm:presLayoutVars>
          <dgm:bulletEnabled val="1"/>
        </dgm:presLayoutVars>
      </dgm:prSet>
      <dgm:spPr/>
      <dgm:t>
        <a:bodyPr/>
        <a:lstStyle/>
        <a:p>
          <a:endParaRPr lang="ru-RU"/>
        </a:p>
      </dgm:t>
    </dgm:pt>
    <dgm:pt modelId="{02D3E574-92A7-4EB2-811E-F3DA05F32D6C}" type="pres">
      <dgm:prSet presAssocID="{D38DE4E1-8BD6-4AB3-9275-FBAFC26AF56A}" presName="parTrans" presStyleLbl="bgSibTrans2D1" presStyleIdx="3" presStyleCnt="6"/>
      <dgm:spPr/>
      <dgm:t>
        <a:bodyPr/>
        <a:lstStyle/>
        <a:p>
          <a:endParaRPr lang="ru-RU"/>
        </a:p>
      </dgm:t>
    </dgm:pt>
    <dgm:pt modelId="{06D95B65-B0C3-46D0-99C6-0C229A4E89ED}" type="pres">
      <dgm:prSet presAssocID="{EB5B5D72-F29D-493B-AC00-1042C5394258}" presName="node" presStyleLbl="node1" presStyleIdx="3" presStyleCnt="6" custScaleX="100253" custScaleY="113241">
        <dgm:presLayoutVars>
          <dgm:bulletEnabled val="1"/>
        </dgm:presLayoutVars>
      </dgm:prSet>
      <dgm:spPr/>
      <dgm:t>
        <a:bodyPr/>
        <a:lstStyle/>
        <a:p>
          <a:endParaRPr lang="ru-RU"/>
        </a:p>
      </dgm:t>
    </dgm:pt>
    <dgm:pt modelId="{5B63EC2D-2419-43CA-A754-3187A8FDA4DA}" type="pres">
      <dgm:prSet presAssocID="{579F9679-660B-4DCF-8A59-AEBED3D9EBBE}" presName="parTrans" presStyleLbl="bgSibTrans2D1" presStyleIdx="4" presStyleCnt="6"/>
      <dgm:spPr/>
      <dgm:t>
        <a:bodyPr/>
        <a:lstStyle/>
        <a:p>
          <a:endParaRPr lang="ru-RU"/>
        </a:p>
      </dgm:t>
    </dgm:pt>
    <dgm:pt modelId="{735DB78B-9D5D-4136-A971-C3E26DAAA6E9}" type="pres">
      <dgm:prSet presAssocID="{311E29FA-48C1-4E33-94CE-9025D5255542}" presName="node" presStyleLbl="node1" presStyleIdx="4" presStyleCnt="6" custScaleX="126425" custScaleY="160296">
        <dgm:presLayoutVars>
          <dgm:bulletEnabled val="1"/>
        </dgm:presLayoutVars>
      </dgm:prSet>
      <dgm:spPr/>
      <dgm:t>
        <a:bodyPr/>
        <a:lstStyle/>
        <a:p>
          <a:endParaRPr lang="ru-RU"/>
        </a:p>
      </dgm:t>
    </dgm:pt>
    <dgm:pt modelId="{7506994F-7A5E-4BD8-B68A-73B8310B2919}" type="pres">
      <dgm:prSet presAssocID="{A7A2C98A-1450-4144-B5B3-6A314530E455}" presName="parTrans" presStyleLbl="bgSibTrans2D1" presStyleIdx="5" presStyleCnt="6"/>
      <dgm:spPr/>
      <dgm:t>
        <a:bodyPr/>
        <a:lstStyle/>
        <a:p>
          <a:endParaRPr lang="ru-RU"/>
        </a:p>
      </dgm:t>
    </dgm:pt>
    <dgm:pt modelId="{E5944128-695F-446B-8167-850F8B4D0911}" type="pres">
      <dgm:prSet presAssocID="{7EE3511A-CFFB-42D0-8264-A1AD20B57E1D}" presName="node" presStyleLbl="node1" presStyleIdx="5" presStyleCnt="6" custScaleX="95387" custScaleY="99648">
        <dgm:presLayoutVars>
          <dgm:bulletEnabled val="1"/>
        </dgm:presLayoutVars>
      </dgm:prSet>
      <dgm:spPr/>
      <dgm:t>
        <a:bodyPr/>
        <a:lstStyle/>
        <a:p>
          <a:endParaRPr lang="ru-RU"/>
        </a:p>
      </dgm:t>
    </dgm:pt>
  </dgm:ptLst>
  <dgm:cxnLst>
    <dgm:cxn modelId="{35E71765-64B0-4D75-87F1-321CE1089BF4}" srcId="{335AA77F-4FEB-469F-A4BF-60B254502F67}" destId="{EB5B5D72-F29D-493B-AC00-1042C5394258}" srcOrd="3" destOrd="0" parTransId="{D38DE4E1-8BD6-4AB3-9275-FBAFC26AF56A}" sibTransId="{7A8C3FA4-F745-4136-A7E3-0A0AB06CD666}"/>
    <dgm:cxn modelId="{4D3AD665-45C6-4D4F-8190-339A500E6C59}" type="presOf" srcId="{EB5B5D72-F29D-493B-AC00-1042C5394258}" destId="{06D95B65-B0C3-46D0-99C6-0C229A4E89ED}" srcOrd="0" destOrd="0" presId="urn:microsoft.com/office/officeart/2005/8/layout/radial4"/>
    <dgm:cxn modelId="{B096E167-3D33-430A-AEEE-3942A8A8102D}" type="presOf" srcId="{D38DE4E1-8BD6-4AB3-9275-FBAFC26AF56A}" destId="{02D3E574-92A7-4EB2-811E-F3DA05F32D6C}" srcOrd="0" destOrd="0" presId="urn:microsoft.com/office/officeart/2005/8/layout/radial4"/>
    <dgm:cxn modelId="{56E7AD4B-8F11-41F3-9021-EBAC8A696EFF}" srcId="{335AA77F-4FEB-469F-A4BF-60B254502F67}" destId="{88C147A4-A3A8-4735-A9E4-8570DA574C14}" srcOrd="0" destOrd="0" parTransId="{7A615C7A-8383-4671-8E7C-D2D2C20A02F4}" sibTransId="{57D24283-911E-494C-A22C-3FFF68BD5A3C}"/>
    <dgm:cxn modelId="{04D368EE-B814-4241-90F8-19BB7D3A3A72}" srcId="{335AA77F-4FEB-469F-A4BF-60B254502F67}" destId="{919CBEE5-0876-40A6-96FB-3E63A2D93861}" srcOrd="1" destOrd="0" parTransId="{D40FE6F1-B1E2-4B7C-A402-D6797A917D3B}" sibTransId="{0010B860-D69F-4C2C-9E93-A038DB928E41}"/>
    <dgm:cxn modelId="{AE5053B8-CF57-457C-A7E6-7CF97D776BBA}" type="presOf" srcId="{A7A2C98A-1450-4144-B5B3-6A314530E455}" destId="{7506994F-7A5E-4BD8-B68A-73B8310B2919}" srcOrd="0" destOrd="0" presId="urn:microsoft.com/office/officeart/2005/8/layout/radial4"/>
    <dgm:cxn modelId="{3B0445B7-C2D4-4081-8A1D-CA1CAEF4637A}" type="presOf" srcId="{335AA77F-4FEB-469F-A4BF-60B254502F67}" destId="{4F859DD5-45BE-4BB2-B747-07707FA25307}" srcOrd="0" destOrd="0" presId="urn:microsoft.com/office/officeart/2005/8/layout/radial4"/>
    <dgm:cxn modelId="{366EC623-6368-41ED-8A90-46060003794A}" type="presOf" srcId="{744E1282-3823-4BCA-A540-C7D19B3140B6}" destId="{2F47CA54-A945-46B5-B080-FB774D04BB8F}" srcOrd="0" destOrd="0" presId="urn:microsoft.com/office/officeart/2005/8/layout/radial4"/>
    <dgm:cxn modelId="{9064F173-A3D6-4877-BA81-97F65E0E85E3}" type="presOf" srcId="{DF35CE02-72B5-4AC0-8258-D64DEE30E8A6}" destId="{C4AFA4E5-12A0-4862-9185-4ED6C4C01003}" srcOrd="0" destOrd="0" presId="urn:microsoft.com/office/officeart/2005/8/layout/radial4"/>
    <dgm:cxn modelId="{7012B2F6-F175-46E5-9149-CD4C36E6AE20}" type="presOf" srcId="{D40FE6F1-B1E2-4B7C-A402-D6797A917D3B}" destId="{E32840EE-B01F-419A-AB41-D022ECEB6590}" srcOrd="0" destOrd="0" presId="urn:microsoft.com/office/officeart/2005/8/layout/radial4"/>
    <dgm:cxn modelId="{2250366A-FC98-4C05-9256-19F1AB5780BF}" type="presOf" srcId="{7A615C7A-8383-4671-8E7C-D2D2C20A02F4}" destId="{EC5DA355-34AD-46B7-B920-B051302CD676}" srcOrd="0" destOrd="0" presId="urn:microsoft.com/office/officeart/2005/8/layout/radial4"/>
    <dgm:cxn modelId="{E4048255-3FB8-4105-B45F-CD16BCA59E6A}" srcId="{335AA77F-4FEB-469F-A4BF-60B254502F67}" destId="{E9B51496-36D8-402B-B2E4-A7C721F5DB39}" srcOrd="2" destOrd="0" parTransId="{744E1282-3823-4BCA-A540-C7D19B3140B6}" sibTransId="{A5140FB6-658C-4245-B44A-1B1F924E1033}"/>
    <dgm:cxn modelId="{685F83DB-BA79-4086-98F1-40015A0BA936}" type="presOf" srcId="{88C147A4-A3A8-4735-A9E4-8570DA574C14}" destId="{A90241B6-361A-41AA-8F16-1A06683EAAEB}" srcOrd="0" destOrd="0" presId="urn:microsoft.com/office/officeart/2005/8/layout/radial4"/>
    <dgm:cxn modelId="{A25E10D0-1BEA-4637-8449-F9F2DE2B8E7C}" type="presOf" srcId="{579F9679-660B-4DCF-8A59-AEBED3D9EBBE}" destId="{5B63EC2D-2419-43CA-A754-3187A8FDA4DA}" srcOrd="0" destOrd="0" presId="urn:microsoft.com/office/officeart/2005/8/layout/radial4"/>
    <dgm:cxn modelId="{8215FF9E-14D0-4451-A2A3-891BC454FFDB}" srcId="{335AA77F-4FEB-469F-A4BF-60B254502F67}" destId="{7EE3511A-CFFB-42D0-8264-A1AD20B57E1D}" srcOrd="5" destOrd="0" parTransId="{A7A2C98A-1450-4144-B5B3-6A314530E455}" sibTransId="{B8E09CB1-3A2B-4FD2-9232-54EB7F1C6249}"/>
    <dgm:cxn modelId="{7F967397-BCF9-4749-99D6-C51B9F3FD8A9}" type="presOf" srcId="{919CBEE5-0876-40A6-96FB-3E63A2D93861}" destId="{FBBE8300-D4FE-4AF5-BD7F-1F3FC45C64F3}" srcOrd="0" destOrd="0" presId="urn:microsoft.com/office/officeart/2005/8/layout/radial4"/>
    <dgm:cxn modelId="{704AD336-BDA3-4D3C-A5F5-F04DDC21C5DB}" srcId="{DF35CE02-72B5-4AC0-8258-D64DEE30E8A6}" destId="{335AA77F-4FEB-469F-A4BF-60B254502F67}" srcOrd="0" destOrd="0" parTransId="{5C3C44BA-E435-41D8-9725-34C0EB07DDAA}" sibTransId="{A9E8A901-D0DA-4824-B481-E13D657F656A}"/>
    <dgm:cxn modelId="{4C724E0B-B3FF-40EC-898D-EF109FC21051}" type="presOf" srcId="{311E29FA-48C1-4E33-94CE-9025D5255542}" destId="{735DB78B-9D5D-4136-A971-C3E26DAAA6E9}" srcOrd="0" destOrd="0" presId="urn:microsoft.com/office/officeart/2005/8/layout/radial4"/>
    <dgm:cxn modelId="{52C823A0-FB28-449F-AFBB-71F695C5F31C}" type="presOf" srcId="{E9B51496-36D8-402B-B2E4-A7C721F5DB39}" destId="{401057CF-2CCF-4B87-8AB3-71411D477C80}" srcOrd="0" destOrd="0" presId="urn:microsoft.com/office/officeart/2005/8/layout/radial4"/>
    <dgm:cxn modelId="{F683CAF5-2302-4FA7-81A3-E6A602DDCA73}" type="presOf" srcId="{7EE3511A-CFFB-42D0-8264-A1AD20B57E1D}" destId="{E5944128-695F-446B-8167-850F8B4D0911}" srcOrd="0" destOrd="0" presId="urn:microsoft.com/office/officeart/2005/8/layout/radial4"/>
    <dgm:cxn modelId="{1DCC052E-3F9F-42AC-99A4-CF229B4D703B}" srcId="{335AA77F-4FEB-469F-A4BF-60B254502F67}" destId="{311E29FA-48C1-4E33-94CE-9025D5255542}" srcOrd="4" destOrd="0" parTransId="{579F9679-660B-4DCF-8A59-AEBED3D9EBBE}" sibTransId="{FFFF83AA-8295-4F87-B6CE-DD6269BBE2CB}"/>
    <dgm:cxn modelId="{3A0000F8-B57B-44E2-BD14-F9F04F5AD423}" type="presParOf" srcId="{C4AFA4E5-12A0-4862-9185-4ED6C4C01003}" destId="{4F859DD5-45BE-4BB2-B747-07707FA25307}" srcOrd="0" destOrd="0" presId="urn:microsoft.com/office/officeart/2005/8/layout/radial4"/>
    <dgm:cxn modelId="{FF49E389-BBFE-4855-8E95-F213F0888AF4}" type="presParOf" srcId="{C4AFA4E5-12A0-4862-9185-4ED6C4C01003}" destId="{EC5DA355-34AD-46B7-B920-B051302CD676}" srcOrd="1" destOrd="0" presId="urn:microsoft.com/office/officeart/2005/8/layout/radial4"/>
    <dgm:cxn modelId="{FB7CBE5E-B202-4E85-B43E-40186CB2AEB2}" type="presParOf" srcId="{C4AFA4E5-12A0-4862-9185-4ED6C4C01003}" destId="{A90241B6-361A-41AA-8F16-1A06683EAAEB}" srcOrd="2" destOrd="0" presId="urn:microsoft.com/office/officeart/2005/8/layout/radial4"/>
    <dgm:cxn modelId="{396E5009-CCBB-48FF-A42C-2D238452E183}" type="presParOf" srcId="{C4AFA4E5-12A0-4862-9185-4ED6C4C01003}" destId="{E32840EE-B01F-419A-AB41-D022ECEB6590}" srcOrd="3" destOrd="0" presId="urn:microsoft.com/office/officeart/2005/8/layout/radial4"/>
    <dgm:cxn modelId="{91DF671F-5F5A-4F54-8868-41BA2742DA94}" type="presParOf" srcId="{C4AFA4E5-12A0-4862-9185-4ED6C4C01003}" destId="{FBBE8300-D4FE-4AF5-BD7F-1F3FC45C64F3}" srcOrd="4" destOrd="0" presId="urn:microsoft.com/office/officeart/2005/8/layout/radial4"/>
    <dgm:cxn modelId="{DC2D517D-BC8C-4539-87BD-AF2819B3F53A}" type="presParOf" srcId="{C4AFA4E5-12A0-4862-9185-4ED6C4C01003}" destId="{2F47CA54-A945-46B5-B080-FB774D04BB8F}" srcOrd="5" destOrd="0" presId="urn:microsoft.com/office/officeart/2005/8/layout/radial4"/>
    <dgm:cxn modelId="{F5F271EB-1CBE-4F3E-B7C7-6BF566F6F259}" type="presParOf" srcId="{C4AFA4E5-12A0-4862-9185-4ED6C4C01003}" destId="{401057CF-2CCF-4B87-8AB3-71411D477C80}" srcOrd="6" destOrd="0" presId="urn:microsoft.com/office/officeart/2005/8/layout/radial4"/>
    <dgm:cxn modelId="{88CD9B0C-FD5B-4DA4-A116-296012EF6F22}" type="presParOf" srcId="{C4AFA4E5-12A0-4862-9185-4ED6C4C01003}" destId="{02D3E574-92A7-4EB2-811E-F3DA05F32D6C}" srcOrd="7" destOrd="0" presId="urn:microsoft.com/office/officeart/2005/8/layout/radial4"/>
    <dgm:cxn modelId="{A199C18F-88CD-4796-B753-3879F198937B}" type="presParOf" srcId="{C4AFA4E5-12A0-4862-9185-4ED6C4C01003}" destId="{06D95B65-B0C3-46D0-99C6-0C229A4E89ED}" srcOrd="8" destOrd="0" presId="urn:microsoft.com/office/officeart/2005/8/layout/radial4"/>
    <dgm:cxn modelId="{087CD881-0582-407D-A805-4B8D6F1C560F}" type="presParOf" srcId="{C4AFA4E5-12A0-4862-9185-4ED6C4C01003}" destId="{5B63EC2D-2419-43CA-A754-3187A8FDA4DA}" srcOrd="9" destOrd="0" presId="urn:microsoft.com/office/officeart/2005/8/layout/radial4"/>
    <dgm:cxn modelId="{4F8F7BCA-BBF5-4B1A-B8AA-B6B79C75117E}" type="presParOf" srcId="{C4AFA4E5-12A0-4862-9185-4ED6C4C01003}" destId="{735DB78B-9D5D-4136-A971-C3E26DAAA6E9}" srcOrd="10" destOrd="0" presId="urn:microsoft.com/office/officeart/2005/8/layout/radial4"/>
    <dgm:cxn modelId="{4EEA453C-B549-4FC4-A0B3-D05235FF3233}" type="presParOf" srcId="{C4AFA4E5-12A0-4862-9185-4ED6C4C01003}" destId="{7506994F-7A5E-4BD8-B68A-73B8310B2919}" srcOrd="11" destOrd="0" presId="urn:microsoft.com/office/officeart/2005/8/layout/radial4"/>
    <dgm:cxn modelId="{61A6BFA6-ECB2-4DFC-AADC-3A1FD37C7311}" type="presParOf" srcId="{C4AFA4E5-12A0-4862-9185-4ED6C4C01003}" destId="{E5944128-695F-446B-8167-850F8B4D0911}"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00C074-DC00-413F-A9B4-818C6FB3130F}" type="doc">
      <dgm:prSet loTypeId="urn:microsoft.com/office/officeart/2005/8/layout/venn3" loCatId="relationship" qsTypeId="urn:microsoft.com/office/officeart/2005/8/quickstyle/simple1" qsCatId="simple" csTypeId="urn:microsoft.com/office/officeart/2005/8/colors/colorful2" csCatId="colorful" phldr="1"/>
      <dgm:spPr/>
      <dgm:t>
        <a:bodyPr/>
        <a:lstStyle/>
        <a:p>
          <a:endParaRPr lang="ru-RU"/>
        </a:p>
      </dgm:t>
    </dgm:pt>
    <dgm:pt modelId="{B72C8548-2221-4C48-B5F4-36B8C588D13C}">
      <dgm:prSet phldrT="[Текст]" custT="1"/>
      <dgm:spPr/>
      <dgm:t>
        <a:bodyPr/>
        <a:lstStyle/>
        <a:p>
          <a:r>
            <a:rPr lang="ru-RU" sz="3200" dirty="0" smtClean="0"/>
            <a:t>всегда есть результат - </a:t>
          </a:r>
          <a:r>
            <a:rPr lang="ru-RU" sz="3200" b="1" dirty="0" smtClean="0"/>
            <a:t>продукт</a:t>
          </a:r>
          <a:endParaRPr lang="ru-RU" sz="3200" dirty="0"/>
        </a:p>
      </dgm:t>
    </dgm:pt>
    <dgm:pt modelId="{E0E9D119-8F4C-454D-B0F2-5F855B4990E4}" type="parTrans" cxnId="{0F6AB013-FD93-45F5-921B-C083D0A2E4B0}">
      <dgm:prSet/>
      <dgm:spPr/>
      <dgm:t>
        <a:bodyPr/>
        <a:lstStyle/>
        <a:p>
          <a:endParaRPr lang="ru-RU"/>
        </a:p>
      </dgm:t>
    </dgm:pt>
    <dgm:pt modelId="{FC13C8BB-A63F-4F4D-9E93-0CC9BCDE2ACC}" type="sibTrans" cxnId="{0F6AB013-FD93-45F5-921B-C083D0A2E4B0}">
      <dgm:prSet/>
      <dgm:spPr/>
      <dgm:t>
        <a:bodyPr/>
        <a:lstStyle/>
        <a:p>
          <a:endParaRPr lang="ru-RU"/>
        </a:p>
      </dgm:t>
    </dgm:pt>
    <dgm:pt modelId="{94C63A1A-DB59-483B-809C-1D54DC57B0C2}">
      <dgm:prSet phldrT="[Текст]" custT="1"/>
      <dgm:spPr/>
      <dgm:t>
        <a:bodyPr/>
        <a:lstStyle/>
        <a:p>
          <a:r>
            <a:rPr lang="ru-RU" sz="3200" b="1" dirty="0" smtClean="0"/>
            <a:t>комплексный</a:t>
          </a:r>
          <a:r>
            <a:rPr lang="ru-RU" sz="3200" dirty="0" smtClean="0"/>
            <a:t> характер деятельности</a:t>
          </a:r>
          <a:endParaRPr lang="ru-RU" sz="3200" dirty="0"/>
        </a:p>
      </dgm:t>
    </dgm:pt>
    <dgm:pt modelId="{5EC30C7E-D30E-439A-AE9E-4F58BD7E9200}" type="parTrans" cxnId="{5EC8C6B9-2490-4856-87E5-3C84BD5DF224}">
      <dgm:prSet/>
      <dgm:spPr/>
      <dgm:t>
        <a:bodyPr/>
        <a:lstStyle/>
        <a:p>
          <a:endParaRPr lang="ru-RU"/>
        </a:p>
      </dgm:t>
    </dgm:pt>
    <dgm:pt modelId="{B6A038A4-E3EE-4292-922A-BA37E77DEFF2}" type="sibTrans" cxnId="{5EC8C6B9-2490-4856-87E5-3C84BD5DF224}">
      <dgm:prSet/>
      <dgm:spPr/>
      <dgm:t>
        <a:bodyPr/>
        <a:lstStyle/>
        <a:p>
          <a:endParaRPr lang="ru-RU"/>
        </a:p>
      </dgm:t>
    </dgm:pt>
    <dgm:pt modelId="{5D85C4A1-C5A2-4059-A1A1-4F931568FE8B}">
      <dgm:prSet phldrT="[Текст]" custT="1"/>
      <dgm:spPr/>
      <dgm:t>
        <a:bodyPr/>
        <a:lstStyle/>
        <a:p>
          <a:r>
            <a:rPr lang="ru-RU" sz="3200" b="1" dirty="0" err="1" smtClean="0"/>
            <a:t>этапность</a:t>
          </a:r>
          <a:r>
            <a:rPr lang="ru-RU" sz="3200" b="1" dirty="0" smtClean="0"/>
            <a:t> процесса</a:t>
          </a:r>
          <a:endParaRPr lang="ru-RU" sz="3200" dirty="0"/>
        </a:p>
      </dgm:t>
    </dgm:pt>
    <dgm:pt modelId="{B66663F0-F4EE-4382-AE4D-A0BA8BB6AB81}" type="parTrans" cxnId="{AF56CA17-6594-496B-8F6D-FC6EFA3100F6}">
      <dgm:prSet/>
      <dgm:spPr/>
      <dgm:t>
        <a:bodyPr/>
        <a:lstStyle/>
        <a:p>
          <a:endParaRPr lang="ru-RU"/>
        </a:p>
      </dgm:t>
    </dgm:pt>
    <dgm:pt modelId="{40EF0A7C-209D-4C7F-9A2C-DD9C8429A4AC}" type="sibTrans" cxnId="{AF56CA17-6594-496B-8F6D-FC6EFA3100F6}">
      <dgm:prSet/>
      <dgm:spPr/>
      <dgm:t>
        <a:bodyPr/>
        <a:lstStyle/>
        <a:p>
          <a:endParaRPr lang="ru-RU"/>
        </a:p>
      </dgm:t>
    </dgm:pt>
    <dgm:pt modelId="{54F216E5-882B-46A1-9C1F-D525BFBAACFE}">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3200" dirty="0" smtClean="0"/>
            <a:t>ограниченность </a:t>
          </a:r>
          <a:r>
            <a:rPr lang="ru-RU" sz="3200" b="1" dirty="0" smtClean="0"/>
            <a:t>ресурсов</a:t>
          </a:r>
          <a:r>
            <a:rPr lang="ru-RU" sz="3200" dirty="0" smtClean="0"/>
            <a:t> </a:t>
          </a:r>
        </a:p>
        <a:p>
          <a:pPr defTabSz="577850">
            <a:lnSpc>
              <a:spcPct val="90000"/>
            </a:lnSpc>
            <a:spcBef>
              <a:spcPct val="0"/>
            </a:spcBef>
            <a:spcAft>
              <a:spcPct val="35000"/>
            </a:spcAft>
          </a:pPr>
          <a:endParaRPr lang="ru-RU" dirty="0"/>
        </a:p>
      </dgm:t>
    </dgm:pt>
    <dgm:pt modelId="{C8BB5D29-0D13-4B17-97D5-9FCAA30987EE}" type="parTrans" cxnId="{6CD17A39-9CC6-48BB-BCDA-B5CCACF944A9}">
      <dgm:prSet/>
      <dgm:spPr/>
      <dgm:t>
        <a:bodyPr/>
        <a:lstStyle/>
        <a:p>
          <a:endParaRPr lang="ru-RU"/>
        </a:p>
      </dgm:t>
    </dgm:pt>
    <dgm:pt modelId="{FA82618F-2EC0-4CDA-A58C-784B030F69F7}" type="sibTrans" cxnId="{6CD17A39-9CC6-48BB-BCDA-B5CCACF944A9}">
      <dgm:prSet/>
      <dgm:spPr/>
      <dgm:t>
        <a:bodyPr/>
        <a:lstStyle/>
        <a:p>
          <a:endParaRPr lang="ru-RU"/>
        </a:p>
      </dgm:t>
    </dgm:pt>
    <dgm:pt modelId="{A45F39AC-07B6-4979-BC9A-36C3696BCB38}">
      <dgm:prSet custT="1"/>
      <dgm:spPr/>
      <dgm:t>
        <a:bodyPr/>
        <a:lstStyle/>
        <a:p>
          <a:r>
            <a:rPr lang="ru-RU" sz="2800" dirty="0" smtClean="0"/>
            <a:t>развитие </a:t>
          </a:r>
          <a:r>
            <a:rPr lang="ru-RU" sz="2800" b="1" dirty="0" smtClean="0"/>
            <a:t>не теоретических, а практических </a:t>
          </a:r>
          <a:r>
            <a:rPr lang="ru-RU" sz="2800" dirty="0" smtClean="0"/>
            <a:t>знаний или умений и опыта самоорганизации</a:t>
          </a:r>
          <a:endParaRPr lang="ru-RU" sz="2800" dirty="0"/>
        </a:p>
      </dgm:t>
    </dgm:pt>
    <dgm:pt modelId="{9433E9B7-1E09-4D25-A516-028A374AC932}" type="parTrans" cxnId="{388A73B4-8C8E-4E84-8A43-46C724B3B93E}">
      <dgm:prSet/>
      <dgm:spPr/>
      <dgm:t>
        <a:bodyPr/>
        <a:lstStyle/>
        <a:p>
          <a:endParaRPr lang="ru-RU"/>
        </a:p>
      </dgm:t>
    </dgm:pt>
    <dgm:pt modelId="{ED4731D7-D266-42AE-AC33-DA3F8C4E807F}" type="sibTrans" cxnId="{388A73B4-8C8E-4E84-8A43-46C724B3B93E}">
      <dgm:prSet/>
      <dgm:spPr/>
      <dgm:t>
        <a:bodyPr/>
        <a:lstStyle/>
        <a:p>
          <a:endParaRPr lang="ru-RU"/>
        </a:p>
      </dgm:t>
    </dgm:pt>
    <dgm:pt modelId="{C0EF4BA9-9F0A-4750-B352-03990EFB6A65}">
      <dgm:prSet custT="1"/>
      <dgm:spPr/>
      <dgm:t>
        <a:bodyPr/>
        <a:lstStyle/>
        <a:p>
          <a:r>
            <a:rPr lang="ru-RU" sz="3200" dirty="0" smtClean="0"/>
            <a:t>отбор и реализация </a:t>
          </a:r>
          <a:r>
            <a:rPr lang="ru-RU" sz="3200" b="1" dirty="0" smtClean="0"/>
            <a:t>проектных решений</a:t>
          </a:r>
          <a:endParaRPr lang="ru-RU" sz="3200" dirty="0"/>
        </a:p>
      </dgm:t>
    </dgm:pt>
    <dgm:pt modelId="{223111C5-90F2-4EA3-A1E8-C0EF9F208504}" type="parTrans" cxnId="{B3BCF93B-2337-40FA-80CF-05B6E9958ACC}">
      <dgm:prSet/>
      <dgm:spPr/>
      <dgm:t>
        <a:bodyPr/>
        <a:lstStyle/>
        <a:p>
          <a:endParaRPr lang="ru-RU"/>
        </a:p>
      </dgm:t>
    </dgm:pt>
    <dgm:pt modelId="{390260D9-F651-4CB8-9FBB-6A5447CDF0B2}" type="sibTrans" cxnId="{B3BCF93B-2337-40FA-80CF-05B6E9958ACC}">
      <dgm:prSet/>
      <dgm:spPr/>
      <dgm:t>
        <a:bodyPr/>
        <a:lstStyle/>
        <a:p>
          <a:endParaRPr lang="ru-RU"/>
        </a:p>
      </dgm:t>
    </dgm:pt>
    <dgm:pt modelId="{3A1800A3-AAD3-4A56-8DCD-E72B9F52B446}" type="pres">
      <dgm:prSet presAssocID="{9F00C074-DC00-413F-A9B4-818C6FB3130F}" presName="Name0" presStyleCnt="0">
        <dgm:presLayoutVars>
          <dgm:dir/>
          <dgm:resizeHandles val="exact"/>
        </dgm:presLayoutVars>
      </dgm:prSet>
      <dgm:spPr/>
      <dgm:t>
        <a:bodyPr/>
        <a:lstStyle/>
        <a:p>
          <a:endParaRPr lang="ru-RU"/>
        </a:p>
      </dgm:t>
    </dgm:pt>
    <dgm:pt modelId="{B4CBF331-7662-4F22-8ED6-BEB786A4FC7A}" type="pres">
      <dgm:prSet presAssocID="{B72C8548-2221-4C48-B5F4-36B8C588D13C}" presName="Name5" presStyleLbl="vennNode1" presStyleIdx="0" presStyleCnt="6">
        <dgm:presLayoutVars>
          <dgm:bulletEnabled val="1"/>
        </dgm:presLayoutVars>
      </dgm:prSet>
      <dgm:spPr/>
      <dgm:t>
        <a:bodyPr/>
        <a:lstStyle/>
        <a:p>
          <a:endParaRPr lang="ru-RU"/>
        </a:p>
      </dgm:t>
    </dgm:pt>
    <dgm:pt modelId="{1CE01BB4-A5D8-4570-A7BB-0736DBEC92B5}" type="pres">
      <dgm:prSet presAssocID="{FC13C8BB-A63F-4F4D-9E93-0CC9BCDE2ACC}" presName="space" presStyleCnt="0"/>
      <dgm:spPr/>
    </dgm:pt>
    <dgm:pt modelId="{B78C1D78-F47C-4956-AA7D-69FC738D77CC}" type="pres">
      <dgm:prSet presAssocID="{94C63A1A-DB59-483B-809C-1D54DC57B0C2}" presName="Name5" presStyleLbl="vennNode1" presStyleIdx="1" presStyleCnt="6" custLinFactX="131995" custLinFactNeighborX="200000" custLinFactNeighborY="292">
        <dgm:presLayoutVars>
          <dgm:bulletEnabled val="1"/>
        </dgm:presLayoutVars>
      </dgm:prSet>
      <dgm:spPr/>
      <dgm:t>
        <a:bodyPr/>
        <a:lstStyle/>
        <a:p>
          <a:endParaRPr lang="ru-RU"/>
        </a:p>
      </dgm:t>
    </dgm:pt>
    <dgm:pt modelId="{D9A58D2D-5437-4EE8-B763-EC4F23507760}" type="pres">
      <dgm:prSet presAssocID="{B6A038A4-E3EE-4292-922A-BA37E77DEFF2}" presName="space" presStyleCnt="0"/>
      <dgm:spPr/>
    </dgm:pt>
    <dgm:pt modelId="{D316EA67-267A-4C62-8FBB-F32C4A1F3CB0}" type="pres">
      <dgm:prSet presAssocID="{5D85C4A1-C5A2-4059-A1A1-4F931568FE8B}" presName="Name5" presStyleLbl="vennNode1" presStyleIdx="2" presStyleCnt="6" custScaleX="105527" custScaleY="102974" custLinFactX="-54901" custLinFactNeighborX="-100000" custLinFactNeighborY="1779">
        <dgm:presLayoutVars>
          <dgm:bulletEnabled val="1"/>
        </dgm:presLayoutVars>
      </dgm:prSet>
      <dgm:spPr/>
      <dgm:t>
        <a:bodyPr/>
        <a:lstStyle/>
        <a:p>
          <a:endParaRPr lang="ru-RU"/>
        </a:p>
      </dgm:t>
    </dgm:pt>
    <dgm:pt modelId="{64D81F54-CFD5-4CBD-9607-0DA40C122A49}" type="pres">
      <dgm:prSet presAssocID="{40EF0A7C-209D-4C7F-9A2C-DD9C8429A4AC}" presName="space" presStyleCnt="0"/>
      <dgm:spPr/>
    </dgm:pt>
    <dgm:pt modelId="{373EB596-A662-45E6-9DD2-A824D33DAC69}" type="pres">
      <dgm:prSet presAssocID="{54F216E5-882B-46A1-9C1F-D525BFBAACFE}" presName="Name5" presStyleLbl="vennNode1" presStyleIdx="3" presStyleCnt="6" custLinFactX="-55039" custLinFactNeighborX="-100000" custLinFactNeighborY="2777">
        <dgm:presLayoutVars>
          <dgm:bulletEnabled val="1"/>
        </dgm:presLayoutVars>
      </dgm:prSet>
      <dgm:spPr/>
      <dgm:t>
        <a:bodyPr/>
        <a:lstStyle/>
        <a:p>
          <a:endParaRPr lang="ru-RU"/>
        </a:p>
      </dgm:t>
    </dgm:pt>
    <dgm:pt modelId="{A97FB1F4-19C6-46BF-A23D-E90B389F1344}" type="pres">
      <dgm:prSet presAssocID="{FA82618F-2EC0-4CDA-A58C-784B030F69F7}" presName="space" presStyleCnt="0"/>
      <dgm:spPr/>
    </dgm:pt>
    <dgm:pt modelId="{334D3438-6181-4EA1-8124-F610E35F0052}" type="pres">
      <dgm:prSet presAssocID="{C0EF4BA9-9F0A-4750-B352-03990EFB6A65}" presName="Name5" presStyleLbl="vennNode1" presStyleIdx="4" presStyleCnt="6" custScaleX="103848" custScaleY="114509">
        <dgm:presLayoutVars>
          <dgm:bulletEnabled val="1"/>
        </dgm:presLayoutVars>
      </dgm:prSet>
      <dgm:spPr/>
      <dgm:t>
        <a:bodyPr/>
        <a:lstStyle/>
        <a:p>
          <a:endParaRPr lang="ru-RU"/>
        </a:p>
      </dgm:t>
    </dgm:pt>
    <dgm:pt modelId="{C32D1D2E-6ED5-455E-BF31-74AF320E8DFB}" type="pres">
      <dgm:prSet presAssocID="{390260D9-F651-4CB8-9FBB-6A5447CDF0B2}" presName="space" presStyleCnt="0"/>
      <dgm:spPr/>
    </dgm:pt>
    <dgm:pt modelId="{6E51F7EC-4062-45D7-AACC-5ED21945A9D2}" type="pres">
      <dgm:prSet presAssocID="{A45F39AC-07B6-4979-BC9A-36C3696BCB38}" presName="Name5" presStyleLbl="vennNode1" presStyleIdx="5" presStyleCnt="6" custScaleX="120006" custScaleY="114509">
        <dgm:presLayoutVars>
          <dgm:bulletEnabled val="1"/>
        </dgm:presLayoutVars>
      </dgm:prSet>
      <dgm:spPr/>
      <dgm:t>
        <a:bodyPr/>
        <a:lstStyle/>
        <a:p>
          <a:endParaRPr lang="ru-RU"/>
        </a:p>
      </dgm:t>
    </dgm:pt>
  </dgm:ptLst>
  <dgm:cxnLst>
    <dgm:cxn modelId="{6CD17A39-9CC6-48BB-BCDA-B5CCACF944A9}" srcId="{9F00C074-DC00-413F-A9B4-818C6FB3130F}" destId="{54F216E5-882B-46A1-9C1F-D525BFBAACFE}" srcOrd="3" destOrd="0" parTransId="{C8BB5D29-0D13-4B17-97D5-9FCAA30987EE}" sibTransId="{FA82618F-2EC0-4CDA-A58C-784B030F69F7}"/>
    <dgm:cxn modelId="{AAD49F40-3D74-4179-9FF7-68ED1171E48B}" type="presOf" srcId="{9F00C074-DC00-413F-A9B4-818C6FB3130F}" destId="{3A1800A3-AAD3-4A56-8DCD-E72B9F52B446}" srcOrd="0" destOrd="0" presId="urn:microsoft.com/office/officeart/2005/8/layout/venn3"/>
    <dgm:cxn modelId="{5EC8C6B9-2490-4856-87E5-3C84BD5DF224}" srcId="{9F00C074-DC00-413F-A9B4-818C6FB3130F}" destId="{94C63A1A-DB59-483B-809C-1D54DC57B0C2}" srcOrd="1" destOrd="0" parTransId="{5EC30C7E-D30E-439A-AE9E-4F58BD7E9200}" sibTransId="{B6A038A4-E3EE-4292-922A-BA37E77DEFF2}"/>
    <dgm:cxn modelId="{388A73B4-8C8E-4E84-8A43-46C724B3B93E}" srcId="{9F00C074-DC00-413F-A9B4-818C6FB3130F}" destId="{A45F39AC-07B6-4979-BC9A-36C3696BCB38}" srcOrd="5" destOrd="0" parTransId="{9433E9B7-1E09-4D25-A516-028A374AC932}" sibTransId="{ED4731D7-D266-42AE-AC33-DA3F8C4E807F}"/>
    <dgm:cxn modelId="{0F6AB013-FD93-45F5-921B-C083D0A2E4B0}" srcId="{9F00C074-DC00-413F-A9B4-818C6FB3130F}" destId="{B72C8548-2221-4C48-B5F4-36B8C588D13C}" srcOrd="0" destOrd="0" parTransId="{E0E9D119-8F4C-454D-B0F2-5F855B4990E4}" sibTransId="{FC13C8BB-A63F-4F4D-9E93-0CC9BCDE2ACC}"/>
    <dgm:cxn modelId="{A7F61DA9-00A9-4AD2-8304-95469B360CC4}" type="presOf" srcId="{54F216E5-882B-46A1-9C1F-D525BFBAACFE}" destId="{373EB596-A662-45E6-9DD2-A824D33DAC69}" srcOrd="0" destOrd="0" presId="urn:microsoft.com/office/officeart/2005/8/layout/venn3"/>
    <dgm:cxn modelId="{67F43CA1-1CAD-4CB2-BC1B-7481F369EBC9}" type="presOf" srcId="{C0EF4BA9-9F0A-4750-B352-03990EFB6A65}" destId="{334D3438-6181-4EA1-8124-F610E35F0052}" srcOrd="0" destOrd="0" presId="urn:microsoft.com/office/officeart/2005/8/layout/venn3"/>
    <dgm:cxn modelId="{AF56CA17-6594-496B-8F6D-FC6EFA3100F6}" srcId="{9F00C074-DC00-413F-A9B4-818C6FB3130F}" destId="{5D85C4A1-C5A2-4059-A1A1-4F931568FE8B}" srcOrd="2" destOrd="0" parTransId="{B66663F0-F4EE-4382-AE4D-A0BA8BB6AB81}" sibTransId="{40EF0A7C-209D-4C7F-9A2C-DD9C8429A4AC}"/>
    <dgm:cxn modelId="{14D4D976-9637-40C8-89DC-628DBA9CD44D}" type="presOf" srcId="{5D85C4A1-C5A2-4059-A1A1-4F931568FE8B}" destId="{D316EA67-267A-4C62-8FBB-F32C4A1F3CB0}" srcOrd="0" destOrd="0" presId="urn:microsoft.com/office/officeart/2005/8/layout/venn3"/>
    <dgm:cxn modelId="{3866FB8E-A705-4C4C-A11B-B09A72956FAA}" type="presOf" srcId="{B72C8548-2221-4C48-B5F4-36B8C588D13C}" destId="{B4CBF331-7662-4F22-8ED6-BEB786A4FC7A}" srcOrd="0" destOrd="0" presId="urn:microsoft.com/office/officeart/2005/8/layout/venn3"/>
    <dgm:cxn modelId="{8676FA10-0EA0-4B87-A37C-A4344F4018A0}" type="presOf" srcId="{A45F39AC-07B6-4979-BC9A-36C3696BCB38}" destId="{6E51F7EC-4062-45D7-AACC-5ED21945A9D2}" srcOrd="0" destOrd="0" presId="urn:microsoft.com/office/officeart/2005/8/layout/venn3"/>
    <dgm:cxn modelId="{0C51819A-374F-4A58-AC1C-36ED0F8ED416}" type="presOf" srcId="{94C63A1A-DB59-483B-809C-1D54DC57B0C2}" destId="{B78C1D78-F47C-4956-AA7D-69FC738D77CC}" srcOrd="0" destOrd="0" presId="urn:microsoft.com/office/officeart/2005/8/layout/venn3"/>
    <dgm:cxn modelId="{B3BCF93B-2337-40FA-80CF-05B6E9958ACC}" srcId="{9F00C074-DC00-413F-A9B4-818C6FB3130F}" destId="{C0EF4BA9-9F0A-4750-B352-03990EFB6A65}" srcOrd="4" destOrd="0" parTransId="{223111C5-90F2-4EA3-A1E8-C0EF9F208504}" sibTransId="{390260D9-F651-4CB8-9FBB-6A5447CDF0B2}"/>
    <dgm:cxn modelId="{D3CD0FB6-690C-49B3-92A6-B01AD2802E31}" type="presParOf" srcId="{3A1800A3-AAD3-4A56-8DCD-E72B9F52B446}" destId="{B4CBF331-7662-4F22-8ED6-BEB786A4FC7A}" srcOrd="0" destOrd="0" presId="urn:microsoft.com/office/officeart/2005/8/layout/venn3"/>
    <dgm:cxn modelId="{795F25A9-7A7B-4D03-B7E7-47A219F0C066}" type="presParOf" srcId="{3A1800A3-AAD3-4A56-8DCD-E72B9F52B446}" destId="{1CE01BB4-A5D8-4570-A7BB-0736DBEC92B5}" srcOrd="1" destOrd="0" presId="urn:microsoft.com/office/officeart/2005/8/layout/venn3"/>
    <dgm:cxn modelId="{FD6621A6-AC39-40B6-928B-C3B6BCF85825}" type="presParOf" srcId="{3A1800A3-AAD3-4A56-8DCD-E72B9F52B446}" destId="{B78C1D78-F47C-4956-AA7D-69FC738D77CC}" srcOrd="2" destOrd="0" presId="urn:microsoft.com/office/officeart/2005/8/layout/venn3"/>
    <dgm:cxn modelId="{974B4D09-4243-4828-BE34-7E7DBE2CF9CE}" type="presParOf" srcId="{3A1800A3-AAD3-4A56-8DCD-E72B9F52B446}" destId="{D9A58D2D-5437-4EE8-B763-EC4F23507760}" srcOrd="3" destOrd="0" presId="urn:microsoft.com/office/officeart/2005/8/layout/venn3"/>
    <dgm:cxn modelId="{87ABDBF2-A119-40AC-9B21-29849530EEA2}" type="presParOf" srcId="{3A1800A3-AAD3-4A56-8DCD-E72B9F52B446}" destId="{D316EA67-267A-4C62-8FBB-F32C4A1F3CB0}" srcOrd="4" destOrd="0" presId="urn:microsoft.com/office/officeart/2005/8/layout/venn3"/>
    <dgm:cxn modelId="{C114CAE2-F897-492B-A102-03689367ED70}" type="presParOf" srcId="{3A1800A3-AAD3-4A56-8DCD-E72B9F52B446}" destId="{64D81F54-CFD5-4CBD-9607-0DA40C122A49}" srcOrd="5" destOrd="0" presId="urn:microsoft.com/office/officeart/2005/8/layout/venn3"/>
    <dgm:cxn modelId="{977D2601-9606-4EBC-BEFC-6969413B7185}" type="presParOf" srcId="{3A1800A3-AAD3-4A56-8DCD-E72B9F52B446}" destId="{373EB596-A662-45E6-9DD2-A824D33DAC69}" srcOrd="6" destOrd="0" presId="urn:microsoft.com/office/officeart/2005/8/layout/venn3"/>
    <dgm:cxn modelId="{61630A39-3562-4FA6-BFC4-6F17C91DB0D2}" type="presParOf" srcId="{3A1800A3-AAD3-4A56-8DCD-E72B9F52B446}" destId="{A97FB1F4-19C6-46BF-A23D-E90B389F1344}" srcOrd="7" destOrd="0" presId="urn:microsoft.com/office/officeart/2005/8/layout/venn3"/>
    <dgm:cxn modelId="{411379C4-F076-4935-98B3-E3F4C0BFF3D7}" type="presParOf" srcId="{3A1800A3-AAD3-4A56-8DCD-E72B9F52B446}" destId="{334D3438-6181-4EA1-8124-F610E35F0052}" srcOrd="8" destOrd="0" presId="urn:microsoft.com/office/officeart/2005/8/layout/venn3"/>
    <dgm:cxn modelId="{DBA19767-2092-4E01-ACE8-85AD4C891788}" type="presParOf" srcId="{3A1800A3-AAD3-4A56-8DCD-E72B9F52B446}" destId="{C32D1D2E-6ED5-455E-BF31-74AF320E8DFB}" srcOrd="9" destOrd="0" presId="urn:microsoft.com/office/officeart/2005/8/layout/venn3"/>
    <dgm:cxn modelId="{39278B2A-A062-44BE-BF41-F8DF7A87CCB3}" type="presParOf" srcId="{3A1800A3-AAD3-4A56-8DCD-E72B9F52B446}" destId="{6E51F7EC-4062-45D7-AACC-5ED21945A9D2}"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803AA5-0A26-4224-B2E1-377AAD957019}" type="doc">
      <dgm:prSet loTypeId="urn:microsoft.com/office/officeart/2005/8/layout/matrix2" loCatId="matrix" qsTypeId="urn:microsoft.com/office/officeart/2005/8/quickstyle/simple1" qsCatId="simple" csTypeId="urn:microsoft.com/office/officeart/2005/8/colors/colorful3" csCatId="colorful" phldr="1"/>
      <dgm:spPr/>
      <dgm:t>
        <a:bodyPr/>
        <a:lstStyle/>
        <a:p>
          <a:endParaRPr lang="ru-RU"/>
        </a:p>
      </dgm:t>
    </dgm:pt>
    <dgm:pt modelId="{8B9C2A1E-072B-416B-A45C-063207D65918}">
      <dgm:prSet phldrT="[Текст]"/>
      <dgm:spPr/>
      <dgm:t>
        <a:bodyPr/>
        <a:lstStyle/>
        <a:p>
          <a:r>
            <a:rPr lang="ru-RU" b="1" dirty="0" smtClean="0"/>
            <a:t>Заказчик проекта</a:t>
          </a:r>
        </a:p>
      </dgm:t>
    </dgm:pt>
    <dgm:pt modelId="{5AEB39D4-F554-4070-A727-0DF1CE02760C}" type="parTrans" cxnId="{2FA0F585-DB06-452A-A172-67308BD5BB13}">
      <dgm:prSet/>
      <dgm:spPr/>
      <dgm:t>
        <a:bodyPr/>
        <a:lstStyle/>
        <a:p>
          <a:endParaRPr lang="ru-RU"/>
        </a:p>
      </dgm:t>
    </dgm:pt>
    <dgm:pt modelId="{9E824742-6F5F-492A-B7EA-62619FBE2469}" type="sibTrans" cxnId="{2FA0F585-DB06-452A-A172-67308BD5BB13}">
      <dgm:prSet/>
      <dgm:spPr/>
      <dgm:t>
        <a:bodyPr/>
        <a:lstStyle/>
        <a:p>
          <a:endParaRPr lang="ru-RU"/>
        </a:p>
      </dgm:t>
    </dgm:pt>
    <dgm:pt modelId="{A929EC02-8B32-482D-A4A9-43CDB848961A}">
      <dgm:prSet phldrT="[Текст]"/>
      <dgm:spPr/>
      <dgm:t>
        <a:bodyPr/>
        <a:lstStyle/>
        <a:p>
          <a:r>
            <a:rPr lang="ru-RU" b="1" dirty="0" smtClean="0"/>
            <a:t>Руководитель проекта</a:t>
          </a:r>
          <a:endParaRPr lang="ru-RU" b="1" dirty="0"/>
        </a:p>
      </dgm:t>
    </dgm:pt>
    <dgm:pt modelId="{87CEECAF-E280-4D75-9184-235DDA8F8032}" type="parTrans" cxnId="{1BCBAA53-3F88-44B0-AB7D-9A22B49D2368}">
      <dgm:prSet/>
      <dgm:spPr/>
      <dgm:t>
        <a:bodyPr/>
        <a:lstStyle/>
        <a:p>
          <a:endParaRPr lang="ru-RU"/>
        </a:p>
      </dgm:t>
    </dgm:pt>
    <dgm:pt modelId="{11D8B556-0DB4-481A-99B0-24AE84BD67C4}" type="sibTrans" cxnId="{1BCBAA53-3F88-44B0-AB7D-9A22B49D2368}">
      <dgm:prSet/>
      <dgm:spPr/>
      <dgm:t>
        <a:bodyPr/>
        <a:lstStyle/>
        <a:p>
          <a:endParaRPr lang="ru-RU"/>
        </a:p>
      </dgm:t>
    </dgm:pt>
    <dgm:pt modelId="{F455D033-1F80-4B8B-B94D-FB8187551C08}">
      <dgm:prSet phldrT="[Текст]"/>
      <dgm:spPr/>
      <dgm:t>
        <a:bodyPr/>
        <a:lstStyle/>
        <a:p>
          <a:r>
            <a:rPr lang="ru-RU" b="1" dirty="0" smtClean="0"/>
            <a:t>Академический руководитель программы</a:t>
          </a:r>
          <a:endParaRPr lang="ru-RU" b="1" dirty="0"/>
        </a:p>
      </dgm:t>
    </dgm:pt>
    <dgm:pt modelId="{65C6374D-C2E5-490A-BEB3-0621CFE78674}" type="parTrans" cxnId="{0B349B82-5D5A-4D36-815A-F5EF6F99F61A}">
      <dgm:prSet/>
      <dgm:spPr/>
      <dgm:t>
        <a:bodyPr/>
        <a:lstStyle/>
        <a:p>
          <a:endParaRPr lang="ru-RU"/>
        </a:p>
      </dgm:t>
    </dgm:pt>
    <dgm:pt modelId="{77B12D7E-2A51-4FCF-9042-CF582D27722C}" type="sibTrans" cxnId="{0B349B82-5D5A-4D36-815A-F5EF6F99F61A}">
      <dgm:prSet/>
      <dgm:spPr/>
      <dgm:t>
        <a:bodyPr/>
        <a:lstStyle/>
        <a:p>
          <a:endParaRPr lang="ru-RU"/>
        </a:p>
      </dgm:t>
    </dgm:pt>
    <dgm:pt modelId="{ED4D6A18-50D3-4730-8A92-5502C50B7014}">
      <dgm:prSet phldrT="[Текст]"/>
      <dgm:spPr/>
      <dgm:t>
        <a:bodyPr/>
        <a:lstStyle/>
        <a:p>
          <a:r>
            <a:rPr lang="ru-RU" b="1" dirty="0" smtClean="0"/>
            <a:t>Проектная команда</a:t>
          </a:r>
          <a:endParaRPr lang="ru-RU" b="1" dirty="0"/>
        </a:p>
      </dgm:t>
    </dgm:pt>
    <dgm:pt modelId="{4E13D037-A5D5-4B20-B7EF-CE5493E05A58}" type="parTrans" cxnId="{101CC098-3F25-4283-B072-B46423B023E0}">
      <dgm:prSet/>
      <dgm:spPr/>
      <dgm:t>
        <a:bodyPr/>
        <a:lstStyle/>
        <a:p>
          <a:endParaRPr lang="ru-RU"/>
        </a:p>
      </dgm:t>
    </dgm:pt>
    <dgm:pt modelId="{9CAEC006-9681-464C-9192-26429D65645F}" type="sibTrans" cxnId="{101CC098-3F25-4283-B072-B46423B023E0}">
      <dgm:prSet/>
      <dgm:spPr/>
      <dgm:t>
        <a:bodyPr/>
        <a:lstStyle/>
        <a:p>
          <a:endParaRPr lang="ru-RU"/>
        </a:p>
      </dgm:t>
    </dgm:pt>
    <dgm:pt modelId="{E9064D52-8924-4236-9C26-D14934CD412C}" type="pres">
      <dgm:prSet presAssocID="{07803AA5-0A26-4224-B2E1-377AAD957019}" presName="matrix" presStyleCnt="0">
        <dgm:presLayoutVars>
          <dgm:chMax val="1"/>
          <dgm:dir/>
          <dgm:resizeHandles val="exact"/>
        </dgm:presLayoutVars>
      </dgm:prSet>
      <dgm:spPr/>
      <dgm:t>
        <a:bodyPr/>
        <a:lstStyle/>
        <a:p>
          <a:endParaRPr lang="ru-RU"/>
        </a:p>
      </dgm:t>
    </dgm:pt>
    <dgm:pt modelId="{7209BA13-2B29-4FE6-BE76-1CA55ABE6ABA}" type="pres">
      <dgm:prSet presAssocID="{07803AA5-0A26-4224-B2E1-377AAD957019}" presName="axisShape" presStyleLbl="bgShp" presStyleIdx="0" presStyleCnt="1"/>
      <dgm:spPr/>
    </dgm:pt>
    <dgm:pt modelId="{F70F547B-45A4-452E-9939-E23BB1B86581}" type="pres">
      <dgm:prSet presAssocID="{07803AA5-0A26-4224-B2E1-377AAD957019}" presName="rect1" presStyleLbl="node1" presStyleIdx="0" presStyleCnt="4">
        <dgm:presLayoutVars>
          <dgm:chMax val="0"/>
          <dgm:chPref val="0"/>
          <dgm:bulletEnabled val="1"/>
        </dgm:presLayoutVars>
      </dgm:prSet>
      <dgm:spPr/>
      <dgm:t>
        <a:bodyPr/>
        <a:lstStyle/>
        <a:p>
          <a:endParaRPr lang="ru-RU"/>
        </a:p>
      </dgm:t>
    </dgm:pt>
    <dgm:pt modelId="{43457100-D997-45D7-91FD-62FC35822B00}" type="pres">
      <dgm:prSet presAssocID="{07803AA5-0A26-4224-B2E1-377AAD957019}" presName="rect2" presStyleLbl="node1" presStyleIdx="1" presStyleCnt="4">
        <dgm:presLayoutVars>
          <dgm:chMax val="0"/>
          <dgm:chPref val="0"/>
          <dgm:bulletEnabled val="1"/>
        </dgm:presLayoutVars>
      </dgm:prSet>
      <dgm:spPr/>
      <dgm:t>
        <a:bodyPr/>
        <a:lstStyle/>
        <a:p>
          <a:endParaRPr lang="ru-RU"/>
        </a:p>
      </dgm:t>
    </dgm:pt>
    <dgm:pt modelId="{7216DE16-BE4B-47AB-88BD-A2137B9D6806}" type="pres">
      <dgm:prSet presAssocID="{07803AA5-0A26-4224-B2E1-377AAD957019}" presName="rect3" presStyleLbl="node1" presStyleIdx="2" presStyleCnt="4">
        <dgm:presLayoutVars>
          <dgm:chMax val="0"/>
          <dgm:chPref val="0"/>
          <dgm:bulletEnabled val="1"/>
        </dgm:presLayoutVars>
      </dgm:prSet>
      <dgm:spPr/>
      <dgm:t>
        <a:bodyPr/>
        <a:lstStyle/>
        <a:p>
          <a:endParaRPr lang="ru-RU"/>
        </a:p>
      </dgm:t>
    </dgm:pt>
    <dgm:pt modelId="{CCD0A31A-419A-46AC-9800-5F519D1926BF}" type="pres">
      <dgm:prSet presAssocID="{07803AA5-0A26-4224-B2E1-377AAD957019}" presName="rect4" presStyleLbl="node1" presStyleIdx="3" presStyleCnt="4">
        <dgm:presLayoutVars>
          <dgm:chMax val="0"/>
          <dgm:chPref val="0"/>
          <dgm:bulletEnabled val="1"/>
        </dgm:presLayoutVars>
      </dgm:prSet>
      <dgm:spPr/>
      <dgm:t>
        <a:bodyPr/>
        <a:lstStyle/>
        <a:p>
          <a:endParaRPr lang="ru-RU"/>
        </a:p>
      </dgm:t>
    </dgm:pt>
  </dgm:ptLst>
  <dgm:cxnLst>
    <dgm:cxn modelId="{0FF0A6B9-F59B-47FA-A55C-ED920B628B02}" type="presOf" srcId="{8B9C2A1E-072B-416B-A45C-063207D65918}" destId="{F70F547B-45A4-452E-9939-E23BB1B86581}" srcOrd="0" destOrd="0" presId="urn:microsoft.com/office/officeart/2005/8/layout/matrix2"/>
    <dgm:cxn modelId="{74A77F84-E572-4E53-B323-7D06A4A13459}" type="presOf" srcId="{07803AA5-0A26-4224-B2E1-377AAD957019}" destId="{E9064D52-8924-4236-9C26-D14934CD412C}" srcOrd="0" destOrd="0" presId="urn:microsoft.com/office/officeart/2005/8/layout/matrix2"/>
    <dgm:cxn modelId="{CE53373B-6F41-4F5B-A25F-C700C6BEC03F}" type="presOf" srcId="{F455D033-1F80-4B8B-B94D-FB8187551C08}" destId="{7216DE16-BE4B-47AB-88BD-A2137B9D6806}" srcOrd="0" destOrd="0" presId="urn:microsoft.com/office/officeart/2005/8/layout/matrix2"/>
    <dgm:cxn modelId="{101CC098-3F25-4283-B072-B46423B023E0}" srcId="{07803AA5-0A26-4224-B2E1-377AAD957019}" destId="{ED4D6A18-50D3-4730-8A92-5502C50B7014}" srcOrd="3" destOrd="0" parTransId="{4E13D037-A5D5-4B20-B7EF-CE5493E05A58}" sibTransId="{9CAEC006-9681-464C-9192-26429D65645F}"/>
    <dgm:cxn modelId="{5F2D20EF-FC7A-4FB0-BD68-D7E771F8C3B2}" type="presOf" srcId="{A929EC02-8B32-482D-A4A9-43CDB848961A}" destId="{43457100-D997-45D7-91FD-62FC35822B00}" srcOrd="0" destOrd="0" presId="urn:microsoft.com/office/officeart/2005/8/layout/matrix2"/>
    <dgm:cxn modelId="{0B349B82-5D5A-4D36-815A-F5EF6F99F61A}" srcId="{07803AA5-0A26-4224-B2E1-377AAD957019}" destId="{F455D033-1F80-4B8B-B94D-FB8187551C08}" srcOrd="2" destOrd="0" parTransId="{65C6374D-C2E5-490A-BEB3-0621CFE78674}" sibTransId="{77B12D7E-2A51-4FCF-9042-CF582D27722C}"/>
    <dgm:cxn modelId="{2FA0F585-DB06-452A-A172-67308BD5BB13}" srcId="{07803AA5-0A26-4224-B2E1-377AAD957019}" destId="{8B9C2A1E-072B-416B-A45C-063207D65918}" srcOrd="0" destOrd="0" parTransId="{5AEB39D4-F554-4070-A727-0DF1CE02760C}" sibTransId="{9E824742-6F5F-492A-B7EA-62619FBE2469}"/>
    <dgm:cxn modelId="{12D2CB87-96DC-4920-A2FB-04329090F7BB}" type="presOf" srcId="{ED4D6A18-50D3-4730-8A92-5502C50B7014}" destId="{CCD0A31A-419A-46AC-9800-5F519D1926BF}" srcOrd="0" destOrd="0" presId="urn:microsoft.com/office/officeart/2005/8/layout/matrix2"/>
    <dgm:cxn modelId="{1BCBAA53-3F88-44B0-AB7D-9A22B49D2368}" srcId="{07803AA5-0A26-4224-B2E1-377AAD957019}" destId="{A929EC02-8B32-482D-A4A9-43CDB848961A}" srcOrd="1" destOrd="0" parTransId="{87CEECAF-E280-4D75-9184-235DDA8F8032}" sibTransId="{11D8B556-0DB4-481A-99B0-24AE84BD67C4}"/>
    <dgm:cxn modelId="{5C35F207-AD0A-4A1D-B551-8D294DA456D4}" type="presParOf" srcId="{E9064D52-8924-4236-9C26-D14934CD412C}" destId="{7209BA13-2B29-4FE6-BE76-1CA55ABE6ABA}" srcOrd="0" destOrd="0" presId="urn:microsoft.com/office/officeart/2005/8/layout/matrix2"/>
    <dgm:cxn modelId="{BAC4299F-DA48-4994-9678-6116789901BC}" type="presParOf" srcId="{E9064D52-8924-4236-9C26-D14934CD412C}" destId="{F70F547B-45A4-452E-9939-E23BB1B86581}" srcOrd="1" destOrd="0" presId="urn:microsoft.com/office/officeart/2005/8/layout/matrix2"/>
    <dgm:cxn modelId="{0C82DA8F-2B87-4FC2-934B-83A63878552E}" type="presParOf" srcId="{E9064D52-8924-4236-9C26-D14934CD412C}" destId="{43457100-D997-45D7-91FD-62FC35822B00}" srcOrd="2" destOrd="0" presId="urn:microsoft.com/office/officeart/2005/8/layout/matrix2"/>
    <dgm:cxn modelId="{A5B883DD-1E4F-496C-9CEA-8FAB75BB63BF}" type="presParOf" srcId="{E9064D52-8924-4236-9C26-D14934CD412C}" destId="{7216DE16-BE4B-47AB-88BD-A2137B9D6806}" srcOrd="3" destOrd="0" presId="urn:microsoft.com/office/officeart/2005/8/layout/matrix2"/>
    <dgm:cxn modelId="{D3CE47FC-DDED-4E5C-9F82-2550D00E7E5E}" type="presParOf" srcId="{E9064D52-8924-4236-9C26-D14934CD412C}" destId="{CCD0A31A-419A-46AC-9800-5F519D1926BF}"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BE1C97-DBCB-4BE9-BB1D-DAD219F9367F}"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00FD0ED2-879A-4286-AD23-2CF16B069C80}">
      <dgm:prSet phldrT="[Текст]" custT="1"/>
      <dgm:spPr/>
      <dgm:t>
        <a:bodyPr/>
        <a:lstStyle/>
        <a:p>
          <a:r>
            <a:rPr lang="ru-RU" sz="4400" dirty="0" smtClean="0"/>
            <a:t>Нормативная рамка</a:t>
          </a:r>
          <a:endParaRPr lang="ru-RU" sz="4400" dirty="0"/>
        </a:p>
      </dgm:t>
    </dgm:pt>
    <dgm:pt modelId="{1610082F-0E1D-4B20-93DA-5F49B194263D}" type="parTrans" cxnId="{2A6123B1-7D28-477D-B26D-20311D1547FA}">
      <dgm:prSet/>
      <dgm:spPr/>
      <dgm:t>
        <a:bodyPr/>
        <a:lstStyle/>
        <a:p>
          <a:endParaRPr lang="ru-RU"/>
        </a:p>
      </dgm:t>
    </dgm:pt>
    <dgm:pt modelId="{8091191B-CC7F-4102-97C7-147662663C6A}" type="sibTrans" cxnId="{2A6123B1-7D28-477D-B26D-20311D1547FA}">
      <dgm:prSet/>
      <dgm:spPr/>
      <dgm:t>
        <a:bodyPr/>
        <a:lstStyle/>
        <a:p>
          <a:endParaRPr lang="ru-RU"/>
        </a:p>
      </dgm:t>
    </dgm:pt>
    <dgm:pt modelId="{10A10F8B-175C-4CA7-A341-6085091F0237}">
      <dgm:prSet phldrT="[Текст]" custT="1"/>
      <dgm:spPr/>
      <dgm:t>
        <a:bodyPr/>
        <a:lstStyle/>
        <a:p>
          <a:r>
            <a:rPr lang="ru-RU" sz="3600" dirty="0" smtClean="0"/>
            <a:t>Образовательный стандарт по направлению </a:t>
          </a:r>
          <a:endParaRPr lang="ru-RU" sz="3600" dirty="0"/>
        </a:p>
      </dgm:t>
    </dgm:pt>
    <dgm:pt modelId="{7135350B-14AD-4C61-9EC6-CD3C40C8B4D4}" type="parTrans" cxnId="{FCB986E1-92FB-47D1-83B5-96DBC1A05A9E}">
      <dgm:prSet/>
      <dgm:spPr/>
      <dgm:t>
        <a:bodyPr/>
        <a:lstStyle/>
        <a:p>
          <a:endParaRPr lang="ru-RU"/>
        </a:p>
      </dgm:t>
    </dgm:pt>
    <dgm:pt modelId="{2553174E-1976-414F-8D33-F7EDE58C5F4D}" type="sibTrans" cxnId="{FCB986E1-92FB-47D1-83B5-96DBC1A05A9E}">
      <dgm:prSet/>
      <dgm:spPr/>
      <dgm:t>
        <a:bodyPr/>
        <a:lstStyle/>
        <a:p>
          <a:endParaRPr lang="ru-RU"/>
        </a:p>
      </dgm:t>
    </dgm:pt>
    <dgm:pt modelId="{C56F2BAF-83A1-45C2-82C5-B6D8DB9EF35D}">
      <dgm:prSet phldrT="[Текст]" custT="1"/>
      <dgm:spPr/>
      <dgm:t>
        <a:bodyPr/>
        <a:lstStyle/>
        <a:p>
          <a:r>
            <a:rPr lang="ru-RU" sz="4400" dirty="0" smtClean="0"/>
            <a:t>Инструментальная рамка (</a:t>
          </a:r>
          <a:r>
            <a:rPr lang="ru-RU" sz="4400" i="1" dirty="0" smtClean="0"/>
            <a:t>что нужно еще?)</a:t>
          </a:r>
          <a:r>
            <a:rPr lang="ru-RU" sz="4400" dirty="0" smtClean="0"/>
            <a:t> </a:t>
          </a:r>
          <a:endParaRPr lang="ru-RU" sz="4400" dirty="0"/>
        </a:p>
      </dgm:t>
    </dgm:pt>
    <dgm:pt modelId="{68F1F862-2890-4735-9AF5-4408573A7FB6}" type="parTrans" cxnId="{9AD33DBD-191B-4ABD-8DD0-30F8647AC0C7}">
      <dgm:prSet/>
      <dgm:spPr/>
      <dgm:t>
        <a:bodyPr/>
        <a:lstStyle/>
        <a:p>
          <a:endParaRPr lang="ru-RU"/>
        </a:p>
      </dgm:t>
    </dgm:pt>
    <dgm:pt modelId="{DAA4FE09-F650-4CA1-9744-BD74AFE340C1}" type="sibTrans" cxnId="{9AD33DBD-191B-4ABD-8DD0-30F8647AC0C7}">
      <dgm:prSet/>
      <dgm:spPr/>
      <dgm:t>
        <a:bodyPr/>
        <a:lstStyle/>
        <a:p>
          <a:endParaRPr lang="ru-RU"/>
        </a:p>
      </dgm:t>
    </dgm:pt>
    <dgm:pt modelId="{6CADFA73-92B8-47B8-A8FD-D77664953285}">
      <dgm:prSet phldrT="[Текст]" custT="1"/>
      <dgm:spPr/>
      <dgm:t>
        <a:bodyPr/>
        <a:lstStyle/>
        <a:p>
          <a:r>
            <a:rPr lang="ru-RU" sz="3600" b="1" dirty="0" smtClean="0"/>
            <a:t>Ярмарка проектов </a:t>
          </a:r>
          <a:r>
            <a:rPr lang="ru-RU" sz="3600" dirty="0" smtClean="0"/>
            <a:t>– общий сервис размещения и предложения проектов</a:t>
          </a:r>
          <a:endParaRPr lang="ru-RU" sz="3600" i="1" dirty="0"/>
        </a:p>
      </dgm:t>
    </dgm:pt>
    <dgm:pt modelId="{04C9C977-6261-4646-B24C-B3F37DE20673}" type="parTrans" cxnId="{F57A2DFA-DCE1-4CD7-9B05-21EA51A3144C}">
      <dgm:prSet/>
      <dgm:spPr/>
      <dgm:t>
        <a:bodyPr/>
        <a:lstStyle/>
        <a:p>
          <a:endParaRPr lang="ru-RU"/>
        </a:p>
      </dgm:t>
    </dgm:pt>
    <dgm:pt modelId="{C2953906-567A-44C6-9668-CE581D5978F9}" type="sibTrans" cxnId="{F57A2DFA-DCE1-4CD7-9B05-21EA51A3144C}">
      <dgm:prSet/>
      <dgm:spPr/>
      <dgm:t>
        <a:bodyPr/>
        <a:lstStyle/>
        <a:p>
          <a:endParaRPr lang="ru-RU"/>
        </a:p>
      </dgm:t>
    </dgm:pt>
    <dgm:pt modelId="{2C7A3337-A09D-48C3-A877-1643153E6E52}">
      <dgm:prSet phldrT="[Текст]" custT="1"/>
      <dgm:spPr/>
      <dgm:t>
        <a:bodyPr/>
        <a:lstStyle/>
        <a:p>
          <a:r>
            <a:rPr lang="ru-RU" sz="3600" dirty="0" smtClean="0"/>
            <a:t>Учебный план образовательной программы (</a:t>
          </a:r>
          <a:r>
            <a:rPr lang="ru-RU" sz="3600" i="1" dirty="0" smtClean="0"/>
            <a:t>сколько отведено на проекты, есть ли вариативность выбора проектов</a:t>
          </a:r>
          <a:r>
            <a:rPr lang="ru-RU" sz="3600" dirty="0" smtClean="0"/>
            <a:t>)</a:t>
          </a:r>
          <a:endParaRPr lang="ru-RU" sz="3600" dirty="0"/>
        </a:p>
      </dgm:t>
    </dgm:pt>
    <dgm:pt modelId="{ABCA2023-EF5D-4013-894A-8D928D77F212}" type="parTrans" cxnId="{3276EFF0-341C-48BE-9A4D-B917738CADD0}">
      <dgm:prSet/>
      <dgm:spPr/>
      <dgm:t>
        <a:bodyPr/>
        <a:lstStyle/>
        <a:p>
          <a:endParaRPr lang="ru-RU"/>
        </a:p>
      </dgm:t>
    </dgm:pt>
    <dgm:pt modelId="{2C7EA771-0ACE-4088-AE6E-1BD78F9768E0}" type="sibTrans" cxnId="{3276EFF0-341C-48BE-9A4D-B917738CADD0}">
      <dgm:prSet/>
      <dgm:spPr/>
      <dgm:t>
        <a:bodyPr/>
        <a:lstStyle/>
        <a:p>
          <a:endParaRPr lang="ru-RU"/>
        </a:p>
      </dgm:t>
    </dgm:pt>
    <dgm:pt modelId="{1DD60048-E55E-461C-9D1E-FE214D34B98B}">
      <dgm:prSet phldrT="[Текст]" custT="1"/>
      <dgm:spPr/>
      <dgm:t>
        <a:bodyPr/>
        <a:lstStyle/>
        <a:p>
          <a:r>
            <a:rPr lang="ru-RU" sz="3600" b="1" dirty="0" smtClean="0"/>
            <a:t>Положение о проектной, научно-исследовательской деятельности и практиках студентов</a:t>
          </a:r>
          <a:endParaRPr lang="ru-RU" sz="3600" b="1" dirty="0"/>
        </a:p>
      </dgm:t>
    </dgm:pt>
    <dgm:pt modelId="{73621858-78D7-4310-B5C9-B3D08BB5D453}" type="parTrans" cxnId="{71458C38-B463-478E-AAE2-C9BE42E84F3E}">
      <dgm:prSet/>
      <dgm:spPr/>
      <dgm:t>
        <a:bodyPr/>
        <a:lstStyle/>
        <a:p>
          <a:endParaRPr lang="ru-RU"/>
        </a:p>
      </dgm:t>
    </dgm:pt>
    <dgm:pt modelId="{D199FC96-5785-4674-ACC7-7550272EF1E1}" type="sibTrans" cxnId="{71458C38-B463-478E-AAE2-C9BE42E84F3E}">
      <dgm:prSet/>
      <dgm:spPr/>
      <dgm:t>
        <a:bodyPr/>
        <a:lstStyle/>
        <a:p>
          <a:endParaRPr lang="ru-RU"/>
        </a:p>
      </dgm:t>
    </dgm:pt>
    <dgm:pt modelId="{5D26CA68-F945-4F6B-BB34-FFFCB423B36E}">
      <dgm:prSet phldrT="[Текст]" custT="1"/>
      <dgm:spPr/>
      <dgm:t>
        <a:bodyPr/>
        <a:lstStyle/>
        <a:p>
          <a:r>
            <a:rPr lang="ru-RU" sz="3600" dirty="0" smtClean="0"/>
            <a:t>Нормативы нагрузки за руководство проектами </a:t>
          </a:r>
          <a:endParaRPr lang="ru-RU" sz="3600" dirty="0"/>
        </a:p>
      </dgm:t>
    </dgm:pt>
    <dgm:pt modelId="{20B12C3D-4590-4F41-9077-D821A3A13F09}" type="parTrans" cxnId="{92E21971-6245-4DFC-90C3-0325DC040A35}">
      <dgm:prSet/>
      <dgm:spPr/>
      <dgm:t>
        <a:bodyPr/>
        <a:lstStyle/>
        <a:p>
          <a:endParaRPr lang="ru-RU"/>
        </a:p>
      </dgm:t>
    </dgm:pt>
    <dgm:pt modelId="{83352631-E5D8-4ED9-93AE-A54298DB61D2}" type="sibTrans" cxnId="{92E21971-6245-4DFC-90C3-0325DC040A35}">
      <dgm:prSet/>
      <dgm:spPr/>
      <dgm:t>
        <a:bodyPr/>
        <a:lstStyle/>
        <a:p>
          <a:endParaRPr lang="ru-RU"/>
        </a:p>
      </dgm:t>
    </dgm:pt>
    <dgm:pt modelId="{8C6448A5-3015-440D-A61E-F11BC07FD329}">
      <dgm:prSet phldrT="[Текст]" custT="1"/>
      <dgm:spPr/>
      <dgm:t>
        <a:bodyPr/>
        <a:lstStyle/>
        <a:p>
          <a:r>
            <a:rPr lang="ru-RU" sz="3600" i="0" dirty="0" smtClean="0"/>
            <a:t>Страница вопросов и ответов ( </a:t>
          </a:r>
          <a:r>
            <a:rPr lang="en-US" sz="3600" b="1" i="0" dirty="0" smtClean="0"/>
            <a:t>electives.hse.ru</a:t>
          </a:r>
          <a:r>
            <a:rPr lang="ru-RU" sz="3600" b="1" i="0" dirty="0" smtClean="0"/>
            <a:t>   вкладка проекты-инициатору </a:t>
          </a:r>
          <a:r>
            <a:rPr lang="ru-RU" sz="3600" i="0" dirty="0" smtClean="0"/>
            <a:t>) </a:t>
          </a:r>
          <a:endParaRPr lang="ru-RU" sz="3600" i="0" dirty="0"/>
        </a:p>
      </dgm:t>
    </dgm:pt>
    <dgm:pt modelId="{F6684DEF-D47A-4A58-AE21-F9D71D864C34}" type="parTrans" cxnId="{5CBA3474-4876-48A2-81FD-70CFC92E88FB}">
      <dgm:prSet/>
      <dgm:spPr/>
      <dgm:t>
        <a:bodyPr/>
        <a:lstStyle/>
        <a:p>
          <a:endParaRPr lang="ru-RU"/>
        </a:p>
      </dgm:t>
    </dgm:pt>
    <dgm:pt modelId="{1EE350DC-4F2A-4ABD-999A-DBE4DB9B5C68}" type="sibTrans" cxnId="{5CBA3474-4876-48A2-81FD-70CFC92E88FB}">
      <dgm:prSet/>
      <dgm:spPr/>
      <dgm:t>
        <a:bodyPr/>
        <a:lstStyle/>
        <a:p>
          <a:endParaRPr lang="ru-RU"/>
        </a:p>
      </dgm:t>
    </dgm:pt>
    <dgm:pt modelId="{F21333BE-281D-4211-8626-3205D54B255B}">
      <dgm:prSet phldrT="[Текст]" custT="1"/>
      <dgm:spPr/>
      <dgm:t>
        <a:bodyPr/>
        <a:lstStyle/>
        <a:p>
          <a:r>
            <a:rPr lang="ru-RU" sz="3600" b="0" dirty="0" smtClean="0"/>
            <a:t>Шаблоны</a:t>
          </a:r>
          <a:r>
            <a:rPr lang="ru-RU" sz="3600" dirty="0" smtClean="0"/>
            <a:t> проектных и технических заданий, оценочных листов и отчетов по проекту (в приложениях к Положению)</a:t>
          </a:r>
          <a:endParaRPr lang="ru-RU" sz="3600" i="1" dirty="0"/>
        </a:p>
      </dgm:t>
    </dgm:pt>
    <dgm:pt modelId="{811C02E0-B1BE-4079-83A9-D448152C66C2}" type="parTrans" cxnId="{6FC13A7C-6605-40E9-AA95-A2C69603C5BB}">
      <dgm:prSet/>
      <dgm:spPr/>
      <dgm:t>
        <a:bodyPr/>
        <a:lstStyle/>
        <a:p>
          <a:endParaRPr lang="ru-RU"/>
        </a:p>
      </dgm:t>
    </dgm:pt>
    <dgm:pt modelId="{F3238458-80D3-4469-9DFE-C075F49C6767}" type="sibTrans" cxnId="{6FC13A7C-6605-40E9-AA95-A2C69603C5BB}">
      <dgm:prSet/>
      <dgm:spPr/>
      <dgm:t>
        <a:bodyPr/>
        <a:lstStyle/>
        <a:p>
          <a:endParaRPr lang="ru-RU"/>
        </a:p>
      </dgm:t>
    </dgm:pt>
    <dgm:pt modelId="{BFD73074-BAE6-416B-94A5-500465448646}">
      <dgm:prSet phldrT="[Текст]" custT="1"/>
      <dgm:spPr/>
      <dgm:t>
        <a:bodyPr/>
        <a:lstStyle/>
        <a:p>
          <a:r>
            <a:rPr lang="ru-RU" sz="3600" i="0" dirty="0" smtClean="0"/>
            <a:t>Списки проектов на сайтах образовательных программ</a:t>
          </a:r>
          <a:endParaRPr lang="ru-RU" sz="3600" i="0" dirty="0"/>
        </a:p>
      </dgm:t>
    </dgm:pt>
    <dgm:pt modelId="{2736161D-C98F-4348-8A64-91CAD2132C94}" type="parTrans" cxnId="{614E6387-E87B-40D3-AB9F-968AC8C52686}">
      <dgm:prSet/>
      <dgm:spPr/>
      <dgm:t>
        <a:bodyPr/>
        <a:lstStyle/>
        <a:p>
          <a:endParaRPr lang="ru-RU"/>
        </a:p>
      </dgm:t>
    </dgm:pt>
    <dgm:pt modelId="{2D82274C-D9AD-4BC2-8604-BC9CB516B966}" type="sibTrans" cxnId="{614E6387-E87B-40D3-AB9F-968AC8C52686}">
      <dgm:prSet/>
      <dgm:spPr/>
      <dgm:t>
        <a:bodyPr/>
        <a:lstStyle/>
        <a:p>
          <a:endParaRPr lang="ru-RU"/>
        </a:p>
      </dgm:t>
    </dgm:pt>
    <dgm:pt modelId="{46A89D9A-1218-451B-A126-A634E1CA008B}">
      <dgm:prSet phldrT="[Текст]" custT="1"/>
      <dgm:spPr/>
      <dgm:t>
        <a:bodyPr/>
        <a:lstStyle/>
        <a:p>
          <a:r>
            <a:rPr lang="ru-RU" sz="3600" i="0" dirty="0" smtClean="0"/>
            <a:t>Электронное портфолио студентов (отчетность по проектам станет обязательной для загрузки в портфолио с 2019 года) </a:t>
          </a:r>
          <a:endParaRPr lang="ru-RU" sz="3600" i="0" dirty="0"/>
        </a:p>
      </dgm:t>
    </dgm:pt>
    <dgm:pt modelId="{E03563CA-8B58-44AD-BE87-E2ED130BF384}" type="parTrans" cxnId="{474E4A3E-2CBE-4665-8120-F6A2F052355F}">
      <dgm:prSet/>
      <dgm:spPr/>
      <dgm:t>
        <a:bodyPr/>
        <a:lstStyle/>
        <a:p>
          <a:endParaRPr lang="ru-RU"/>
        </a:p>
      </dgm:t>
    </dgm:pt>
    <dgm:pt modelId="{55CCBA72-C3FF-42F1-9C60-006B18836BFE}" type="sibTrans" cxnId="{474E4A3E-2CBE-4665-8120-F6A2F052355F}">
      <dgm:prSet/>
      <dgm:spPr/>
      <dgm:t>
        <a:bodyPr/>
        <a:lstStyle/>
        <a:p>
          <a:endParaRPr lang="ru-RU"/>
        </a:p>
      </dgm:t>
    </dgm:pt>
    <dgm:pt modelId="{866EABEE-09AD-4F38-A41B-B43788EFD46E}" type="pres">
      <dgm:prSet presAssocID="{3DBE1C97-DBCB-4BE9-BB1D-DAD219F9367F}" presName="linear" presStyleCnt="0">
        <dgm:presLayoutVars>
          <dgm:animLvl val="lvl"/>
          <dgm:resizeHandles val="exact"/>
        </dgm:presLayoutVars>
      </dgm:prSet>
      <dgm:spPr/>
      <dgm:t>
        <a:bodyPr/>
        <a:lstStyle/>
        <a:p>
          <a:endParaRPr lang="ru-RU"/>
        </a:p>
      </dgm:t>
    </dgm:pt>
    <dgm:pt modelId="{B721A2F0-7E12-4B26-B75B-41A880A470FB}" type="pres">
      <dgm:prSet presAssocID="{00FD0ED2-879A-4286-AD23-2CF16B069C80}" presName="parentText" presStyleLbl="node1" presStyleIdx="0" presStyleCnt="2" custScaleX="97999" custScaleY="81197" custLinFactY="-18574" custLinFactNeighborX="-1003" custLinFactNeighborY="-100000">
        <dgm:presLayoutVars>
          <dgm:chMax val="0"/>
          <dgm:bulletEnabled val="1"/>
        </dgm:presLayoutVars>
      </dgm:prSet>
      <dgm:spPr/>
      <dgm:t>
        <a:bodyPr/>
        <a:lstStyle/>
        <a:p>
          <a:endParaRPr lang="ru-RU"/>
        </a:p>
      </dgm:t>
    </dgm:pt>
    <dgm:pt modelId="{D6E36A17-7132-4877-8530-FD82F6C5D3FB}" type="pres">
      <dgm:prSet presAssocID="{00FD0ED2-879A-4286-AD23-2CF16B069C80}" presName="childText" presStyleLbl="revTx" presStyleIdx="0" presStyleCnt="2" custScaleY="17156" custLinFactY="-40842" custLinFactNeighborX="82" custLinFactNeighborY="-100000">
        <dgm:presLayoutVars>
          <dgm:bulletEnabled val="1"/>
        </dgm:presLayoutVars>
      </dgm:prSet>
      <dgm:spPr/>
      <dgm:t>
        <a:bodyPr/>
        <a:lstStyle/>
        <a:p>
          <a:endParaRPr lang="ru-RU"/>
        </a:p>
      </dgm:t>
    </dgm:pt>
    <dgm:pt modelId="{9BD43EBA-83AA-4F85-947C-815FFE9C2D56}" type="pres">
      <dgm:prSet presAssocID="{C56F2BAF-83A1-45C2-82C5-B6D8DB9EF35D}" presName="parentText" presStyleLbl="node1" presStyleIdx="1" presStyleCnt="2" custScaleY="77735">
        <dgm:presLayoutVars>
          <dgm:chMax val="0"/>
          <dgm:bulletEnabled val="1"/>
        </dgm:presLayoutVars>
      </dgm:prSet>
      <dgm:spPr/>
      <dgm:t>
        <a:bodyPr/>
        <a:lstStyle/>
        <a:p>
          <a:endParaRPr lang="ru-RU"/>
        </a:p>
      </dgm:t>
    </dgm:pt>
    <dgm:pt modelId="{4951FAF1-0EA5-40C0-8E9C-5071DA4292F0}" type="pres">
      <dgm:prSet presAssocID="{C56F2BAF-83A1-45C2-82C5-B6D8DB9EF35D}" presName="childText" presStyleLbl="revTx" presStyleIdx="1" presStyleCnt="2" custScaleY="15308">
        <dgm:presLayoutVars>
          <dgm:bulletEnabled val="1"/>
        </dgm:presLayoutVars>
      </dgm:prSet>
      <dgm:spPr/>
      <dgm:t>
        <a:bodyPr/>
        <a:lstStyle/>
        <a:p>
          <a:endParaRPr lang="ru-RU"/>
        </a:p>
      </dgm:t>
    </dgm:pt>
  </dgm:ptLst>
  <dgm:cxnLst>
    <dgm:cxn modelId="{BED9112A-75C3-4DD6-B9B4-B2C19190CEFB}" type="presOf" srcId="{8C6448A5-3015-440D-A61E-F11BC07FD329}" destId="{4951FAF1-0EA5-40C0-8E9C-5071DA4292F0}" srcOrd="0" destOrd="4" presId="urn:microsoft.com/office/officeart/2005/8/layout/vList2"/>
    <dgm:cxn modelId="{474E4A3E-2CBE-4665-8120-F6A2F052355F}" srcId="{C56F2BAF-83A1-45C2-82C5-B6D8DB9EF35D}" destId="{46A89D9A-1218-451B-A126-A634E1CA008B}" srcOrd="3" destOrd="0" parTransId="{E03563CA-8B58-44AD-BE87-E2ED130BF384}" sibTransId="{55CCBA72-C3FF-42F1-9C60-006B18836BFE}"/>
    <dgm:cxn modelId="{3276EFF0-341C-48BE-9A4D-B917738CADD0}" srcId="{00FD0ED2-879A-4286-AD23-2CF16B069C80}" destId="{2C7A3337-A09D-48C3-A877-1643153E6E52}" srcOrd="1" destOrd="0" parTransId="{ABCA2023-EF5D-4013-894A-8D928D77F212}" sibTransId="{2C7EA771-0ACE-4088-AE6E-1BD78F9768E0}"/>
    <dgm:cxn modelId="{71458C38-B463-478E-AAE2-C9BE42E84F3E}" srcId="{00FD0ED2-879A-4286-AD23-2CF16B069C80}" destId="{1DD60048-E55E-461C-9D1E-FE214D34B98B}" srcOrd="2" destOrd="0" parTransId="{73621858-78D7-4310-B5C9-B3D08BB5D453}" sibTransId="{D199FC96-5785-4674-ACC7-7550272EF1E1}"/>
    <dgm:cxn modelId="{A14BCC48-4B16-4437-BA0C-6DCD92125582}" type="presOf" srcId="{C56F2BAF-83A1-45C2-82C5-B6D8DB9EF35D}" destId="{9BD43EBA-83AA-4F85-947C-815FFE9C2D56}" srcOrd="0" destOrd="0" presId="urn:microsoft.com/office/officeart/2005/8/layout/vList2"/>
    <dgm:cxn modelId="{E775E0CB-02D5-471E-9B33-6D9E30A63443}" type="presOf" srcId="{46A89D9A-1218-451B-A126-A634E1CA008B}" destId="{4951FAF1-0EA5-40C0-8E9C-5071DA4292F0}" srcOrd="0" destOrd="3" presId="urn:microsoft.com/office/officeart/2005/8/layout/vList2"/>
    <dgm:cxn modelId="{92E21971-6245-4DFC-90C3-0325DC040A35}" srcId="{00FD0ED2-879A-4286-AD23-2CF16B069C80}" destId="{5D26CA68-F945-4F6B-BB34-FFFCB423B36E}" srcOrd="3" destOrd="0" parTransId="{20B12C3D-4590-4F41-9077-D821A3A13F09}" sibTransId="{83352631-E5D8-4ED9-93AE-A54298DB61D2}"/>
    <dgm:cxn modelId="{FCB986E1-92FB-47D1-83B5-96DBC1A05A9E}" srcId="{00FD0ED2-879A-4286-AD23-2CF16B069C80}" destId="{10A10F8B-175C-4CA7-A341-6085091F0237}" srcOrd="0" destOrd="0" parTransId="{7135350B-14AD-4C61-9EC6-CD3C40C8B4D4}" sibTransId="{2553174E-1976-414F-8D33-F7EDE58C5F4D}"/>
    <dgm:cxn modelId="{1F65E032-5DCE-4538-9AF3-970AC87B3319}" type="presOf" srcId="{5D26CA68-F945-4F6B-BB34-FFFCB423B36E}" destId="{D6E36A17-7132-4877-8530-FD82F6C5D3FB}" srcOrd="0" destOrd="3" presId="urn:microsoft.com/office/officeart/2005/8/layout/vList2"/>
    <dgm:cxn modelId="{B1486FF9-8DEA-428C-819E-1586B8AFB862}" type="presOf" srcId="{3DBE1C97-DBCB-4BE9-BB1D-DAD219F9367F}" destId="{866EABEE-09AD-4F38-A41B-B43788EFD46E}" srcOrd="0" destOrd="0" presId="urn:microsoft.com/office/officeart/2005/8/layout/vList2"/>
    <dgm:cxn modelId="{FE01BC64-D4DF-430E-80CA-CCAB5743D055}" type="presOf" srcId="{2C7A3337-A09D-48C3-A877-1643153E6E52}" destId="{D6E36A17-7132-4877-8530-FD82F6C5D3FB}" srcOrd="0" destOrd="1" presId="urn:microsoft.com/office/officeart/2005/8/layout/vList2"/>
    <dgm:cxn modelId="{2A0C8107-F224-4902-9794-46DDA2A3AC8E}" type="presOf" srcId="{F21333BE-281D-4211-8626-3205D54B255B}" destId="{4951FAF1-0EA5-40C0-8E9C-5071DA4292F0}" srcOrd="0" destOrd="1" presId="urn:microsoft.com/office/officeart/2005/8/layout/vList2"/>
    <dgm:cxn modelId="{5CBA3474-4876-48A2-81FD-70CFC92E88FB}" srcId="{C56F2BAF-83A1-45C2-82C5-B6D8DB9EF35D}" destId="{8C6448A5-3015-440D-A61E-F11BC07FD329}" srcOrd="4" destOrd="0" parTransId="{F6684DEF-D47A-4A58-AE21-F9D71D864C34}" sibTransId="{1EE350DC-4F2A-4ABD-999A-DBE4DB9B5C68}"/>
    <dgm:cxn modelId="{F57A2DFA-DCE1-4CD7-9B05-21EA51A3144C}" srcId="{C56F2BAF-83A1-45C2-82C5-B6D8DB9EF35D}" destId="{6CADFA73-92B8-47B8-A8FD-D77664953285}" srcOrd="0" destOrd="0" parTransId="{04C9C977-6261-4646-B24C-B3F37DE20673}" sibTransId="{C2953906-567A-44C6-9668-CE581D5978F9}"/>
    <dgm:cxn modelId="{6FC13A7C-6605-40E9-AA95-A2C69603C5BB}" srcId="{C56F2BAF-83A1-45C2-82C5-B6D8DB9EF35D}" destId="{F21333BE-281D-4211-8626-3205D54B255B}" srcOrd="1" destOrd="0" parTransId="{811C02E0-B1BE-4079-83A9-D448152C66C2}" sibTransId="{F3238458-80D3-4469-9DFE-C075F49C6767}"/>
    <dgm:cxn modelId="{9AD33DBD-191B-4ABD-8DD0-30F8647AC0C7}" srcId="{3DBE1C97-DBCB-4BE9-BB1D-DAD219F9367F}" destId="{C56F2BAF-83A1-45C2-82C5-B6D8DB9EF35D}" srcOrd="1" destOrd="0" parTransId="{68F1F862-2890-4735-9AF5-4408573A7FB6}" sibTransId="{DAA4FE09-F650-4CA1-9744-BD74AFE340C1}"/>
    <dgm:cxn modelId="{2A6123B1-7D28-477D-B26D-20311D1547FA}" srcId="{3DBE1C97-DBCB-4BE9-BB1D-DAD219F9367F}" destId="{00FD0ED2-879A-4286-AD23-2CF16B069C80}" srcOrd="0" destOrd="0" parTransId="{1610082F-0E1D-4B20-93DA-5F49B194263D}" sibTransId="{8091191B-CC7F-4102-97C7-147662663C6A}"/>
    <dgm:cxn modelId="{22EFA310-7C19-4C36-961D-3B1230D7C1C4}" type="presOf" srcId="{00FD0ED2-879A-4286-AD23-2CF16B069C80}" destId="{B721A2F0-7E12-4B26-B75B-41A880A470FB}" srcOrd="0" destOrd="0" presId="urn:microsoft.com/office/officeart/2005/8/layout/vList2"/>
    <dgm:cxn modelId="{60C8E169-EA0C-4194-AEEB-C3FB2E324C05}" type="presOf" srcId="{1DD60048-E55E-461C-9D1E-FE214D34B98B}" destId="{D6E36A17-7132-4877-8530-FD82F6C5D3FB}" srcOrd="0" destOrd="2" presId="urn:microsoft.com/office/officeart/2005/8/layout/vList2"/>
    <dgm:cxn modelId="{614E6387-E87B-40D3-AB9F-968AC8C52686}" srcId="{C56F2BAF-83A1-45C2-82C5-B6D8DB9EF35D}" destId="{BFD73074-BAE6-416B-94A5-500465448646}" srcOrd="2" destOrd="0" parTransId="{2736161D-C98F-4348-8A64-91CAD2132C94}" sibTransId="{2D82274C-D9AD-4BC2-8604-BC9CB516B966}"/>
    <dgm:cxn modelId="{56653526-A3EB-4C99-B541-50A4B92EBE4C}" type="presOf" srcId="{BFD73074-BAE6-416B-94A5-500465448646}" destId="{4951FAF1-0EA5-40C0-8E9C-5071DA4292F0}" srcOrd="0" destOrd="2" presId="urn:microsoft.com/office/officeart/2005/8/layout/vList2"/>
    <dgm:cxn modelId="{25B0E75E-F670-43E9-A860-A7A1ACFEBC48}" type="presOf" srcId="{10A10F8B-175C-4CA7-A341-6085091F0237}" destId="{D6E36A17-7132-4877-8530-FD82F6C5D3FB}" srcOrd="0" destOrd="0" presId="urn:microsoft.com/office/officeart/2005/8/layout/vList2"/>
    <dgm:cxn modelId="{64B93D32-2A91-44EA-82D7-88729AA1924D}" type="presOf" srcId="{6CADFA73-92B8-47B8-A8FD-D77664953285}" destId="{4951FAF1-0EA5-40C0-8E9C-5071DA4292F0}" srcOrd="0" destOrd="0" presId="urn:microsoft.com/office/officeart/2005/8/layout/vList2"/>
    <dgm:cxn modelId="{CE7699D4-CC8D-4FD8-9737-578153445EB9}" type="presParOf" srcId="{866EABEE-09AD-4F38-A41B-B43788EFD46E}" destId="{B721A2F0-7E12-4B26-B75B-41A880A470FB}" srcOrd="0" destOrd="0" presId="urn:microsoft.com/office/officeart/2005/8/layout/vList2"/>
    <dgm:cxn modelId="{37F2CAA5-AF7D-4ABB-A7C4-73262F2C6809}" type="presParOf" srcId="{866EABEE-09AD-4F38-A41B-B43788EFD46E}" destId="{D6E36A17-7132-4877-8530-FD82F6C5D3FB}" srcOrd="1" destOrd="0" presId="urn:microsoft.com/office/officeart/2005/8/layout/vList2"/>
    <dgm:cxn modelId="{0C77F49C-76C5-4D4F-8EBB-A49F9EFE69E4}" type="presParOf" srcId="{866EABEE-09AD-4F38-A41B-B43788EFD46E}" destId="{9BD43EBA-83AA-4F85-947C-815FFE9C2D56}" srcOrd="2" destOrd="0" presId="urn:microsoft.com/office/officeart/2005/8/layout/vList2"/>
    <dgm:cxn modelId="{CF9FC864-46B7-4285-8F04-B374661AF4F3}" type="presParOf" srcId="{866EABEE-09AD-4F38-A41B-B43788EFD46E}" destId="{4951FAF1-0EA5-40C0-8E9C-5071DA4292F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5C8596-ABFF-4DE6-B933-3A19AF58427F}" type="doc">
      <dgm:prSet loTypeId="urn:microsoft.com/office/officeart/2005/8/layout/venn1" loCatId="relationship" qsTypeId="urn:microsoft.com/office/officeart/2005/8/quickstyle/simple1" qsCatId="simple" csTypeId="urn:microsoft.com/office/officeart/2005/8/colors/colorful4" csCatId="colorful" phldr="1"/>
      <dgm:spPr/>
    </dgm:pt>
    <dgm:pt modelId="{BE675692-41A6-48F5-9A12-F76B5A4FCE01}">
      <dgm:prSet phldrT="[Текст]"/>
      <dgm:spPr/>
      <dgm:t>
        <a:bodyPr/>
        <a:lstStyle/>
        <a:p>
          <a:r>
            <a:rPr lang="ru-RU" b="1" dirty="0" smtClean="0"/>
            <a:t>ПРИКЛАДНОЙ</a:t>
          </a:r>
          <a:endParaRPr lang="ru-RU" b="1" dirty="0"/>
        </a:p>
      </dgm:t>
    </dgm:pt>
    <dgm:pt modelId="{BA5ABE01-C72D-44BF-A72A-D5907223EC10}" type="parTrans" cxnId="{3A43C1E5-C742-476D-9DE7-4C8EAFC78158}">
      <dgm:prSet/>
      <dgm:spPr/>
      <dgm:t>
        <a:bodyPr/>
        <a:lstStyle/>
        <a:p>
          <a:endParaRPr lang="ru-RU"/>
        </a:p>
      </dgm:t>
    </dgm:pt>
    <dgm:pt modelId="{6E8B5130-6D87-432E-BA3D-C1EB872BA1E8}" type="sibTrans" cxnId="{3A43C1E5-C742-476D-9DE7-4C8EAFC78158}">
      <dgm:prSet/>
      <dgm:spPr/>
      <dgm:t>
        <a:bodyPr/>
        <a:lstStyle/>
        <a:p>
          <a:endParaRPr lang="ru-RU"/>
        </a:p>
      </dgm:t>
    </dgm:pt>
    <dgm:pt modelId="{A882924C-28CB-4329-B4B9-6143ACDA8ED7}">
      <dgm:prSet phldrT="[Текст]"/>
      <dgm:spPr/>
      <dgm:t>
        <a:bodyPr/>
        <a:lstStyle/>
        <a:p>
          <a:r>
            <a:rPr lang="ru-RU" b="1" dirty="0" smtClean="0"/>
            <a:t>СЕРВИСНЫЙ*</a:t>
          </a:r>
          <a:endParaRPr lang="ru-RU" b="1" dirty="0"/>
        </a:p>
      </dgm:t>
    </dgm:pt>
    <dgm:pt modelId="{27CBFDED-C449-40EA-A9C8-63982F984FEA}" type="parTrans" cxnId="{C482CD43-9549-4A9E-9FC6-B02A645341D3}">
      <dgm:prSet/>
      <dgm:spPr/>
      <dgm:t>
        <a:bodyPr/>
        <a:lstStyle/>
        <a:p>
          <a:endParaRPr lang="ru-RU"/>
        </a:p>
      </dgm:t>
    </dgm:pt>
    <dgm:pt modelId="{94484739-3745-4A3E-A9AB-02723360DA51}" type="sibTrans" cxnId="{C482CD43-9549-4A9E-9FC6-B02A645341D3}">
      <dgm:prSet/>
      <dgm:spPr/>
      <dgm:t>
        <a:bodyPr/>
        <a:lstStyle/>
        <a:p>
          <a:endParaRPr lang="ru-RU"/>
        </a:p>
      </dgm:t>
    </dgm:pt>
    <dgm:pt modelId="{636650CF-359E-4092-812F-3D97518AE0C1}">
      <dgm:prSet phldrT="[Текст]" custT="1"/>
      <dgm:spPr/>
      <dgm:t>
        <a:bodyPr/>
        <a:lstStyle/>
        <a:p>
          <a:r>
            <a:rPr lang="ru-RU" sz="4000" b="1" dirty="0" smtClean="0">
              <a:solidFill>
                <a:schemeClr val="tx1"/>
              </a:solidFill>
            </a:rPr>
            <a:t>ИССЛЕДОВАТЕЛЬСКИЙ</a:t>
          </a:r>
          <a:endParaRPr lang="ru-RU" sz="4000" b="1" dirty="0">
            <a:solidFill>
              <a:schemeClr val="tx1"/>
            </a:solidFill>
          </a:endParaRPr>
        </a:p>
      </dgm:t>
    </dgm:pt>
    <dgm:pt modelId="{1B0FBF17-0350-4C80-89F2-6A1994B83E92}" type="parTrans" cxnId="{626F3FB1-EFA8-44BD-AFA5-D26C19B3A7E7}">
      <dgm:prSet/>
      <dgm:spPr/>
      <dgm:t>
        <a:bodyPr/>
        <a:lstStyle/>
        <a:p>
          <a:endParaRPr lang="ru-RU"/>
        </a:p>
      </dgm:t>
    </dgm:pt>
    <dgm:pt modelId="{8F5121C3-25D4-49F8-86D2-5EB8AF306AE5}" type="sibTrans" cxnId="{626F3FB1-EFA8-44BD-AFA5-D26C19B3A7E7}">
      <dgm:prSet/>
      <dgm:spPr/>
      <dgm:t>
        <a:bodyPr/>
        <a:lstStyle/>
        <a:p>
          <a:endParaRPr lang="ru-RU"/>
        </a:p>
      </dgm:t>
    </dgm:pt>
    <dgm:pt modelId="{EF5A0BC1-D49C-4D0C-AC4D-78DEC219491A}" type="pres">
      <dgm:prSet presAssocID="{A25C8596-ABFF-4DE6-B933-3A19AF58427F}" presName="compositeShape" presStyleCnt="0">
        <dgm:presLayoutVars>
          <dgm:chMax val="7"/>
          <dgm:dir/>
          <dgm:resizeHandles val="exact"/>
        </dgm:presLayoutVars>
      </dgm:prSet>
      <dgm:spPr/>
    </dgm:pt>
    <dgm:pt modelId="{252DB220-9ACE-4B9A-9939-2EDBF83CDBA9}" type="pres">
      <dgm:prSet presAssocID="{BE675692-41A6-48F5-9A12-F76B5A4FCE01}" presName="circ1" presStyleLbl="vennNode1" presStyleIdx="0" presStyleCnt="3" custScaleX="94629" custScaleY="93940" custLinFactNeighborX="29606" custLinFactNeighborY="-7527"/>
      <dgm:spPr/>
      <dgm:t>
        <a:bodyPr/>
        <a:lstStyle/>
        <a:p>
          <a:endParaRPr lang="ru-RU"/>
        </a:p>
      </dgm:t>
    </dgm:pt>
    <dgm:pt modelId="{20E29676-AC32-4F7E-AEB3-570BA1828AE5}" type="pres">
      <dgm:prSet presAssocID="{BE675692-41A6-48F5-9A12-F76B5A4FCE01}" presName="circ1Tx" presStyleLbl="revTx" presStyleIdx="0" presStyleCnt="0">
        <dgm:presLayoutVars>
          <dgm:chMax val="0"/>
          <dgm:chPref val="0"/>
          <dgm:bulletEnabled val="1"/>
        </dgm:presLayoutVars>
      </dgm:prSet>
      <dgm:spPr/>
      <dgm:t>
        <a:bodyPr/>
        <a:lstStyle/>
        <a:p>
          <a:endParaRPr lang="ru-RU"/>
        </a:p>
      </dgm:t>
    </dgm:pt>
    <dgm:pt modelId="{2885BB6C-BA54-46A7-A5AA-2C6115B48E8F}" type="pres">
      <dgm:prSet presAssocID="{A882924C-28CB-4329-B4B9-6143ACDA8ED7}" presName="circ2" presStyleLbl="vennNode1" presStyleIdx="1" presStyleCnt="3" custScaleX="73635" custScaleY="74339" custLinFactNeighborX="20224" custLinFactNeighborY="-22265"/>
      <dgm:spPr/>
      <dgm:t>
        <a:bodyPr/>
        <a:lstStyle/>
        <a:p>
          <a:endParaRPr lang="ru-RU"/>
        </a:p>
      </dgm:t>
    </dgm:pt>
    <dgm:pt modelId="{BD7A60BF-9002-4D91-A73A-E1F62F264039}" type="pres">
      <dgm:prSet presAssocID="{A882924C-28CB-4329-B4B9-6143ACDA8ED7}" presName="circ2Tx" presStyleLbl="revTx" presStyleIdx="0" presStyleCnt="0">
        <dgm:presLayoutVars>
          <dgm:chMax val="0"/>
          <dgm:chPref val="0"/>
          <dgm:bulletEnabled val="1"/>
        </dgm:presLayoutVars>
      </dgm:prSet>
      <dgm:spPr/>
      <dgm:t>
        <a:bodyPr/>
        <a:lstStyle/>
        <a:p>
          <a:endParaRPr lang="ru-RU"/>
        </a:p>
      </dgm:t>
    </dgm:pt>
    <dgm:pt modelId="{628AA2EC-7449-4488-8CE6-BE7A4AD45E9D}" type="pres">
      <dgm:prSet presAssocID="{636650CF-359E-4092-812F-3D97518AE0C1}" presName="circ3" presStyleLbl="vennNode1" presStyleIdx="2" presStyleCnt="3" custScaleX="119761" custScaleY="115713" custLinFactNeighborX="16857" custLinFactNeighborY="-6127"/>
      <dgm:spPr/>
      <dgm:t>
        <a:bodyPr/>
        <a:lstStyle/>
        <a:p>
          <a:endParaRPr lang="ru-RU"/>
        </a:p>
      </dgm:t>
    </dgm:pt>
    <dgm:pt modelId="{C7BC9F0C-E1E6-42E4-94A8-8F4CE59AF344}" type="pres">
      <dgm:prSet presAssocID="{636650CF-359E-4092-812F-3D97518AE0C1}" presName="circ3Tx" presStyleLbl="revTx" presStyleIdx="0" presStyleCnt="0">
        <dgm:presLayoutVars>
          <dgm:chMax val="0"/>
          <dgm:chPref val="0"/>
          <dgm:bulletEnabled val="1"/>
        </dgm:presLayoutVars>
      </dgm:prSet>
      <dgm:spPr/>
      <dgm:t>
        <a:bodyPr/>
        <a:lstStyle/>
        <a:p>
          <a:endParaRPr lang="ru-RU"/>
        </a:p>
      </dgm:t>
    </dgm:pt>
  </dgm:ptLst>
  <dgm:cxnLst>
    <dgm:cxn modelId="{64EDB808-4E3E-46F2-A007-09697BF09C87}" type="presOf" srcId="{A25C8596-ABFF-4DE6-B933-3A19AF58427F}" destId="{EF5A0BC1-D49C-4D0C-AC4D-78DEC219491A}" srcOrd="0" destOrd="0" presId="urn:microsoft.com/office/officeart/2005/8/layout/venn1"/>
    <dgm:cxn modelId="{04EF1A7A-DDCE-4050-9894-15A93775030F}" type="presOf" srcId="{A882924C-28CB-4329-B4B9-6143ACDA8ED7}" destId="{2885BB6C-BA54-46A7-A5AA-2C6115B48E8F}" srcOrd="0" destOrd="0" presId="urn:microsoft.com/office/officeart/2005/8/layout/venn1"/>
    <dgm:cxn modelId="{42A55A8F-B7F7-4F50-8512-1DC87E42E3BB}" type="presOf" srcId="{636650CF-359E-4092-812F-3D97518AE0C1}" destId="{C7BC9F0C-E1E6-42E4-94A8-8F4CE59AF344}" srcOrd="1" destOrd="0" presId="urn:microsoft.com/office/officeart/2005/8/layout/venn1"/>
    <dgm:cxn modelId="{626F3FB1-EFA8-44BD-AFA5-D26C19B3A7E7}" srcId="{A25C8596-ABFF-4DE6-B933-3A19AF58427F}" destId="{636650CF-359E-4092-812F-3D97518AE0C1}" srcOrd="2" destOrd="0" parTransId="{1B0FBF17-0350-4C80-89F2-6A1994B83E92}" sibTransId="{8F5121C3-25D4-49F8-86D2-5EB8AF306AE5}"/>
    <dgm:cxn modelId="{AF9E5161-EF61-4078-A4BE-FF96966F3DFE}" type="presOf" srcId="{A882924C-28CB-4329-B4B9-6143ACDA8ED7}" destId="{BD7A60BF-9002-4D91-A73A-E1F62F264039}" srcOrd="1" destOrd="0" presId="urn:microsoft.com/office/officeart/2005/8/layout/venn1"/>
    <dgm:cxn modelId="{FBF0254B-12A8-48C0-9778-BE20F613AD5A}" type="presOf" srcId="{636650CF-359E-4092-812F-3D97518AE0C1}" destId="{628AA2EC-7449-4488-8CE6-BE7A4AD45E9D}" srcOrd="0" destOrd="0" presId="urn:microsoft.com/office/officeart/2005/8/layout/venn1"/>
    <dgm:cxn modelId="{69755561-791A-4608-976E-D0B7BCD31A51}" type="presOf" srcId="{BE675692-41A6-48F5-9A12-F76B5A4FCE01}" destId="{20E29676-AC32-4F7E-AEB3-570BA1828AE5}" srcOrd="1" destOrd="0" presId="urn:microsoft.com/office/officeart/2005/8/layout/venn1"/>
    <dgm:cxn modelId="{C482CD43-9549-4A9E-9FC6-B02A645341D3}" srcId="{A25C8596-ABFF-4DE6-B933-3A19AF58427F}" destId="{A882924C-28CB-4329-B4B9-6143ACDA8ED7}" srcOrd="1" destOrd="0" parTransId="{27CBFDED-C449-40EA-A9C8-63982F984FEA}" sibTransId="{94484739-3745-4A3E-A9AB-02723360DA51}"/>
    <dgm:cxn modelId="{3A43C1E5-C742-476D-9DE7-4C8EAFC78158}" srcId="{A25C8596-ABFF-4DE6-B933-3A19AF58427F}" destId="{BE675692-41A6-48F5-9A12-F76B5A4FCE01}" srcOrd="0" destOrd="0" parTransId="{BA5ABE01-C72D-44BF-A72A-D5907223EC10}" sibTransId="{6E8B5130-6D87-432E-BA3D-C1EB872BA1E8}"/>
    <dgm:cxn modelId="{70B1815D-3F16-49EE-9F54-CBD303377750}" type="presOf" srcId="{BE675692-41A6-48F5-9A12-F76B5A4FCE01}" destId="{252DB220-9ACE-4B9A-9939-2EDBF83CDBA9}" srcOrd="0" destOrd="0" presId="urn:microsoft.com/office/officeart/2005/8/layout/venn1"/>
    <dgm:cxn modelId="{636B9DFB-7A96-4560-A1F5-8408A3DF22CF}" type="presParOf" srcId="{EF5A0BC1-D49C-4D0C-AC4D-78DEC219491A}" destId="{252DB220-9ACE-4B9A-9939-2EDBF83CDBA9}" srcOrd="0" destOrd="0" presId="urn:microsoft.com/office/officeart/2005/8/layout/venn1"/>
    <dgm:cxn modelId="{B1540A27-AC9D-4F1B-897B-76AF2F9DBA10}" type="presParOf" srcId="{EF5A0BC1-D49C-4D0C-AC4D-78DEC219491A}" destId="{20E29676-AC32-4F7E-AEB3-570BA1828AE5}" srcOrd="1" destOrd="0" presId="urn:microsoft.com/office/officeart/2005/8/layout/venn1"/>
    <dgm:cxn modelId="{9067A193-8991-44C9-A6A2-76A0F525E346}" type="presParOf" srcId="{EF5A0BC1-D49C-4D0C-AC4D-78DEC219491A}" destId="{2885BB6C-BA54-46A7-A5AA-2C6115B48E8F}" srcOrd="2" destOrd="0" presId="urn:microsoft.com/office/officeart/2005/8/layout/venn1"/>
    <dgm:cxn modelId="{35A7A252-27CD-4B6C-A1A0-7AA7AC777646}" type="presParOf" srcId="{EF5A0BC1-D49C-4D0C-AC4D-78DEC219491A}" destId="{BD7A60BF-9002-4D91-A73A-E1F62F264039}" srcOrd="3" destOrd="0" presId="urn:microsoft.com/office/officeart/2005/8/layout/venn1"/>
    <dgm:cxn modelId="{628ECF3D-CEE8-4224-A2A6-346478B0FA8E}" type="presParOf" srcId="{EF5A0BC1-D49C-4D0C-AC4D-78DEC219491A}" destId="{628AA2EC-7449-4488-8CE6-BE7A4AD45E9D}" srcOrd="4" destOrd="0" presId="urn:microsoft.com/office/officeart/2005/8/layout/venn1"/>
    <dgm:cxn modelId="{C4E49B0E-B34A-44CF-835F-72D6148FEA11}" type="presParOf" srcId="{EF5A0BC1-D49C-4D0C-AC4D-78DEC219491A}" destId="{C7BC9F0C-E1E6-42E4-94A8-8F4CE59AF34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2DDDF0-9AAA-4C16-9059-F808FFD16BE4}" type="doc">
      <dgm:prSet loTypeId="urn:microsoft.com/office/officeart/2005/8/layout/bList2" loCatId="list" qsTypeId="urn:microsoft.com/office/officeart/2005/8/quickstyle/simple1" qsCatId="simple" csTypeId="urn:microsoft.com/office/officeart/2005/8/colors/colorful2" csCatId="colorful" phldr="1"/>
      <dgm:spPr/>
    </dgm:pt>
    <dgm:pt modelId="{D0D96A1A-BAF1-4BB4-BF25-EDCBEE2B8628}">
      <dgm:prSet phldrT="[Текст]"/>
      <dgm:spPr/>
      <dgm:t>
        <a:bodyPr/>
        <a:lstStyle/>
        <a:p>
          <a:r>
            <a:rPr lang="ru-RU" b="1" dirty="0" smtClean="0"/>
            <a:t>Когда?</a:t>
          </a:r>
          <a:endParaRPr lang="ru-RU" b="1" dirty="0"/>
        </a:p>
      </dgm:t>
    </dgm:pt>
    <dgm:pt modelId="{7793846A-8285-4237-8F63-D6946C270E28}" type="parTrans" cxnId="{9A36779E-3079-458E-9F63-E798D97415DE}">
      <dgm:prSet/>
      <dgm:spPr/>
      <dgm:t>
        <a:bodyPr/>
        <a:lstStyle/>
        <a:p>
          <a:endParaRPr lang="ru-RU"/>
        </a:p>
      </dgm:t>
    </dgm:pt>
    <dgm:pt modelId="{BB2C353D-87D7-42A3-8F33-8E13923CD117}" type="sibTrans" cxnId="{9A36779E-3079-458E-9F63-E798D97415DE}">
      <dgm:prSet/>
      <dgm:spPr/>
      <dgm:t>
        <a:bodyPr/>
        <a:lstStyle/>
        <a:p>
          <a:endParaRPr lang="ru-RU"/>
        </a:p>
      </dgm:t>
    </dgm:pt>
    <dgm:pt modelId="{A5890993-6F00-4904-95B4-183C66848B5A}">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3600" b="1" dirty="0" smtClean="0"/>
            <a:t>С кем согласовать? </a:t>
          </a:r>
          <a:endParaRPr lang="ru-RU" sz="3600" dirty="0"/>
        </a:p>
      </dgm:t>
    </dgm:pt>
    <dgm:pt modelId="{56418CEB-CCBA-4C0A-B4B0-CB77A57CAA83}" type="parTrans" cxnId="{31212604-587F-4066-9B84-D90978DE5533}">
      <dgm:prSet/>
      <dgm:spPr/>
      <dgm:t>
        <a:bodyPr/>
        <a:lstStyle/>
        <a:p>
          <a:endParaRPr lang="ru-RU"/>
        </a:p>
      </dgm:t>
    </dgm:pt>
    <dgm:pt modelId="{6E8A32F6-07AA-4A8D-A739-9F429E0BF77B}" type="sibTrans" cxnId="{31212604-587F-4066-9B84-D90978DE5533}">
      <dgm:prSet/>
      <dgm:spPr/>
      <dgm:t>
        <a:bodyPr/>
        <a:lstStyle/>
        <a:p>
          <a:endParaRPr lang="ru-RU"/>
        </a:p>
      </dgm:t>
    </dgm:pt>
    <dgm:pt modelId="{EA7A63B2-B619-413F-8B54-FFF7DCA7C63A}">
      <dgm:prSet phldrT="[Текст]" custT="1"/>
      <dgm:spPr/>
      <dgm:t>
        <a:bodyPr/>
        <a:lstStyle/>
        <a:p>
          <a:r>
            <a:rPr lang="ru-RU" sz="4000" b="1" dirty="0" smtClean="0"/>
            <a:t>Где заниматься? </a:t>
          </a:r>
          <a:endParaRPr lang="ru-RU" sz="4000" b="1" dirty="0"/>
        </a:p>
      </dgm:t>
    </dgm:pt>
    <dgm:pt modelId="{B386A118-FB08-4C4B-B1D2-D6E89A5B13EF}" type="parTrans" cxnId="{99EF25F5-1D30-43F3-9326-E95805AC63CF}">
      <dgm:prSet/>
      <dgm:spPr/>
      <dgm:t>
        <a:bodyPr/>
        <a:lstStyle/>
        <a:p>
          <a:endParaRPr lang="ru-RU"/>
        </a:p>
      </dgm:t>
    </dgm:pt>
    <dgm:pt modelId="{97719181-7685-4BEC-A4B0-441DDEC2CE54}" type="sibTrans" cxnId="{99EF25F5-1D30-43F3-9326-E95805AC63CF}">
      <dgm:prSet/>
      <dgm:spPr/>
      <dgm:t>
        <a:bodyPr/>
        <a:lstStyle/>
        <a:p>
          <a:endParaRPr lang="ru-RU"/>
        </a:p>
      </dgm:t>
    </dgm:pt>
    <dgm:pt modelId="{8978D61A-C25E-4B84-A010-2A428A965CFC}">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4000" b="1" dirty="0" smtClean="0"/>
            <a:t>Кто?</a:t>
          </a:r>
        </a:p>
      </dgm:t>
    </dgm:pt>
    <dgm:pt modelId="{F0ECCA90-07DB-48B8-970D-E3AF4EB516EF}" type="parTrans" cxnId="{947BECEF-221F-4346-928D-F2F755988978}">
      <dgm:prSet/>
      <dgm:spPr/>
      <dgm:t>
        <a:bodyPr/>
        <a:lstStyle/>
        <a:p>
          <a:endParaRPr lang="ru-RU"/>
        </a:p>
      </dgm:t>
    </dgm:pt>
    <dgm:pt modelId="{AB2A208F-730B-4BA4-95C7-1243737496DE}" type="sibTrans" cxnId="{947BECEF-221F-4346-928D-F2F755988978}">
      <dgm:prSet/>
      <dgm:spPr/>
      <dgm:t>
        <a:bodyPr/>
        <a:lstStyle/>
        <a:p>
          <a:endParaRPr lang="ru-RU"/>
        </a:p>
      </dgm:t>
    </dgm:pt>
    <dgm:pt modelId="{6C381F45-7D38-44E8-92B7-4779EC9CA3B0}">
      <dgm:prSet/>
      <dgm:spPr/>
      <dgm:t>
        <a:bodyPr/>
        <a:lstStyle/>
        <a:p>
          <a:r>
            <a:rPr lang="ru-RU" b="1" dirty="0" smtClean="0"/>
            <a:t>Где найти информацию? </a:t>
          </a:r>
          <a:endParaRPr lang="ru-RU" b="1" dirty="0"/>
        </a:p>
      </dgm:t>
    </dgm:pt>
    <dgm:pt modelId="{BC626B11-C1D3-47C2-B1E1-7E3F529CCF38}" type="parTrans" cxnId="{30114EA5-EF01-4C65-8E75-7923645C85C8}">
      <dgm:prSet/>
      <dgm:spPr/>
      <dgm:t>
        <a:bodyPr/>
        <a:lstStyle/>
        <a:p>
          <a:endParaRPr lang="ru-RU"/>
        </a:p>
      </dgm:t>
    </dgm:pt>
    <dgm:pt modelId="{E66D6C07-45F1-41D6-A7B5-D68B699F5949}" type="sibTrans" cxnId="{30114EA5-EF01-4C65-8E75-7923645C85C8}">
      <dgm:prSet/>
      <dgm:spPr/>
      <dgm:t>
        <a:bodyPr/>
        <a:lstStyle/>
        <a:p>
          <a:endParaRPr lang="ru-RU"/>
        </a:p>
      </dgm:t>
    </dgm:pt>
    <dgm:pt modelId="{D74EB1E6-FF6A-4886-A161-594E936E561B}">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800" dirty="0" smtClean="0"/>
            <a:t>В любое время даже летом через Ярмарку проектов</a:t>
          </a:r>
          <a:endParaRPr lang="ru-RU" sz="2800" dirty="0"/>
        </a:p>
      </dgm:t>
    </dgm:pt>
    <dgm:pt modelId="{68A70057-A479-4281-ACEF-997E53494F6D}" type="parTrans" cxnId="{376C39F4-C89E-4604-B64D-255F3914446B}">
      <dgm:prSet/>
      <dgm:spPr/>
      <dgm:t>
        <a:bodyPr/>
        <a:lstStyle/>
        <a:p>
          <a:endParaRPr lang="ru-RU"/>
        </a:p>
      </dgm:t>
    </dgm:pt>
    <dgm:pt modelId="{5609516B-7B1A-4986-B15B-B8EA0AF3F37F}" type="sibTrans" cxnId="{376C39F4-C89E-4604-B64D-255F3914446B}">
      <dgm:prSet/>
      <dgm:spPr/>
      <dgm:t>
        <a:bodyPr/>
        <a:lstStyle/>
        <a:p>
          <a:endParaRPr lang="ru-RU"/>
        </a:p>
      </dgm:t>
    </dgm:pt>
    <dgm:pt modelId="{58030AA2-3CBA-4520-8ABA-A4A12BCDDD35}">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3200" dirty="0" smtClean="0"/>
            <a:t>Любой сотрудник ВШЭ, в том числе работающий по договору ГПХ</a:t>
          </a:r>
        </a:p>
      </dgm:t>
    </dgm:pt>
    <dgm:pt modelId="{2D2A3DC0-46A6-431F-81EC-9FA4558FC398}" type="parTrans" cxnId="{071D22FC-71A4-4361-8A2B-F93AD3AF2EFD}">
      <dgm:prSet/>
      <dgm:spPr/>
      <dgm:t>
        <a:bodyPr/>
        <a:lstStyle/>
        <a:p>
          <a:endParaRPr lang="ru-RU"/>
        </a:p>
      </dgm:t>
    </dgm:pt>
    <dgm:pt modelId="{F2E8E6DE-1DC1-434F-9575-363E6C782B72}" type="sibTrans" cxnId="{071D22FC-71A4-4361-8A2B-F93AD3AF2EFD}">
      <dgm:prSet/>
      <dgm:spPr/>
      <dgm:t>
        <a:bodyPr/>
        <a:lstStyle/>
        <a:p>
          <a:endParaRPr lang="ru-RU"/>
        </a:p>
      </dgm:t>
    </dgm:pt>
    <dgm:pt modelId="{456B0FF1-13AC-474E-8557-F631C5AF90B7}">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3200" dirty="0" smtClean="0"/>
            <a:t>с руководителем департамента </a:t>
          </a:r>
          <a:endParaRPr lang="ru-RU" sz="3200" dirty="0"/>
        </a:p>
      </dgm:t>
    </dgm:pt>
    <dgm:pt modelId="{7940B37F-36E5-476F-8706-B3EBF56A1821}" type="parTrans" cxnId="{6E538418-B0DF-4FEE-9842-C0D1BFF8D2E9}">
      <dgm:prSet/>
      <dgm:spPr/>
      <dgm:t>
        <a:bodyPr/>
        <a:lstStyle/>
        <a:p>
          <a:endParaRPr lang="ru-RU"/>
        </a:p>
      </dgm:t>
    </dgm:pt>
    <dgm:pt modelId="{66AC1E88-52B0-44F1-BFFD-4C1E4481AEB3}" type="sibTrans" cxnId="{6E538418-B0DF-4FEE-9842-C0D1BFF8D2E9}">
      <dgm:prSet/>
      <dgm:spPr/>
      <dgm:t>
        <a:bodyPr/>
        <a:lstStyle/>
        <a:p>
          <a:endParaRPr lang="ru-RU"/>
        </a:p>
      </dgm:t>
    </dgm:pt>
    <dgm:pt modelId="{8C05250A-36BA-4D81-B44D-06F58E6D2A9B}">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3200" dirty="0" smtClean="0"/>
            <a:t>Проекты не предусматривают лекций и семинаров, для встреч можно забронировать аудиторию</a:t>
          </a:r>
          <a:endParaRPr lang="ru-RU" sz="3200" dirty="0"/>
        </a:p>
      </dgm:t>
    </dgm:pt>
    <dgm:pt modelId="{FEE4E9C3-7093-48CB-9FF6-23EF6DB90B16}" type="parTrans" cxnId="{4C449257-429D-43A9-9230-CB6F7867503B}">
      <dgm:prSet/>
      <dgm:spPr/>
      <dgm:t>
        <a:bodyPr/>
        <a:lstStyle/>
        <a:p>
          <a:endParaRPr lang="ru-RU"/>
        </a:p>
      </dgm:t>
    </dgm:pt>
    <dgm:pt modelId="{FF017BCF-6CB2-40A1-833B-C10EBC605E51}" type="sibTrans" cxnId="{4C449257-429D-43A9-9230-CB6F7867503B}">
      <dgm:prSet/>
      <dgm:spPr/>
      <dgm:t>
        <a:bodyPr/>
        <a:lstStyle/>
        <a:p>
          <a:endParaRPr lang="ru-RU"/>
        </a:p>
      </dgm:t>
    </dgm:pt>
    <dgm:pt modelId="{2D740469-7746-47A7-93D9-F15D8178F6D1}">
      <dgm:prSet custT="1"/>
      <dgm:spPr/>
      <dgm:t>
        <a:bodyPr/>
        <a:lstStyle/>
        <a:p>
          <a:r>
            <a:rPr lang="en-US" sz="3200" b="0" dirty="0" smtClean="0"/>
            <a:t>electives.hse.ru/</a:t>
          </a:r>
          <a:r>
            <a:rPr lang="en-US" sz="3200" b="0" dirty="0" err="1" smtClean="0"/>
            <a:t>project_proff</a:t>
          </a:r>
          <a:endParaRPr lang="ru-RU" sz="3200" b="0" dirty="0"/>
        </a:p>
      </dgm:t>
    </dgm:pt>
    <dgm:pt modelId="{94DF8AB2-3A66-4DA1-B9C6-565B3B2C4585}" type="parTrans" cxnId="{808B30DC-A9CA-4D18-9AB3-7E8AA296C4E0}">
      <dgm:prSet/>
      <dgm:spPr/>
      <dgm:t>
        <a:bodyPr/>
        <a:lstStyle/>
        <a:p>
          <a:endParaRPr lang="ru-RU"/>
        </a:p>
      </dgm:t>
    </dgm:pt>
    <dgm:pt modelId="{5D498C28-66D6-4BAB-A6BC-42116A0B2317}" type="sibTrans" cxnId="{808B30DC-A9CA-4D18-9AB3-7E8AA296C4E0}">
      <dgm:prSet/>
      <dgm:spPr/>
      <dgm:t>
        <a:bodyPr/>
        <a:lstStyle/>
        <a:p>
          <a:endParaRPr lang="ru-RU"/>
        </a:p>
      </dgm:t>
    </dgm:pt>
    <dgm:pt modelId="{39CAB539-A756-4D17-B4D2-99E34F2493DF}">
      <dgm:prSet custT="1"/>
      <dgm:spPr/>
      <dgm:t>
        <a:bodyPr/>
        <a:lstStyle/>
        <a:p>
          <a:endParaRPr lang="ru-RU" dirty="0"/>
        </a:p>
      </dgm:t>
    </dgm:pt>
    <dgm:pt modelId="{21F2D8DE-28FA-415D-8B54-2A5BBFF6489C}" type="parTrans" cxnId="{7321B6E5-628B-42AD-B482-359AF9B7A27E}">
      <dgm:prSet/>
      <dgm:spPr/>
      <dgm:t>
        <a:bodyPr/>
        <a:lstStyle/>
        <a:p>
          <a:endParaRPr lang="ru-RU"/>
        </a:p>
      </dgm:t>
    </dgm:pt>
    <dgm:pt modelId="{4D445A75-BDA9-4542-9264-C5EDBEC7DEC0}" type="sibTrans" cxnId="{7321B6E5-628B-42AD-B482-359AF9B7A27E}">
      <dgm:prSet/>
      <dgm:spPr/>
      <dgm:t>
        <a:bodyPr/>
        <a:lstStyle/>
        <a:p>
          <a:endParaRPr lang="ru-RU"/>
        </a:p>
      </dgm:t>
    </dgm:pt>
    <dgm:pt modelId="{56534B9E-820C-4607-A37C-D2D2D3F90AA1}">
      <dgm:prSet custT="1"/>
      <dgm:spPr/>
      <dgm:t>
        <a:bodyPr/>
        <a:lstStyle/>
        <a:p>
          <a:r>
            <a:rPr lang="ru-RU" sz="3200" b="0" dirty="0" smtClean="0"/>
            <a:t>Инструкции и шаблоны</a:t>
          </a:r>
          <a:endParaRPr lang="ru-RU" sz="3200" b="0" dirty="0"/>
        </a:p>
      </dgm:t>
    </dgm:pt>
    <dgm:pt modelId="{BFDC9E46-58E4-4340-96C3-46E52093AA2A}" type="parTrans" cxnId="{8E903314-4D43-4C85-8A6D-670061127606}">
      <dgm:prSet/>
      <dgm:spPr/>
      <dgm:t>
        <a:bodyPr/>
        <a:lstStyle/>
        <a:p>
          <a:endParaRPr lang="ru-RU"/>
        </a:p>
      </dgm:t>
    </dgm:pt>
    <dgm:pt modelId="{73249833-3305-44DD-8873-5643A64B7FB8}" type="sibTrans" cxnId="{8E903314-4D43-4C85-8A6D-670061127606}">
      <dgm:prSet/>
      <dgm:spPr/>
      <dgm:t>
        <a:bodyPr/>
        <a:lstStyle/>
        <a:p>
          <a:endParaRPr lang="ru-RU"/>
        </a:p>
      </dgm:t>
    </dgm:pt>
    <dgm:pt modelId="{7FC5F975-C349-465E-93BD-894DEC759EA7}">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800" dirty="0" smtClean="0"/>
            <a:t>В рамках правил локальных площадок факультетов</a:t>
          </a:r>
        </a:p>
        <a:p>
          <a:pPr defTabSz="2800350">
            <a:lnSpc>
              <a:spcPct val="90000"/>
            </a:lnSpc>
            <a:spcBef>
              <a:spcPct val="0"/>
            </a:spcBef>
            <a:spcAft>
              <a:spcPct val="15000"/>
            </a:spcAft>
          </a:pPr>
          <a:endParaRPr lang="ru-RU" dirty="0"/>
        </a:p>
      </dgm:t>
    </dgm:pt>
    <dgm:pt modelId="{39E7DA81-7253-450E-8E2A-20D83FCD4E0A}" type="parTrans" cxnId="{03376AF6-D29D-4726-B11C-D0D17CA53D1A}">
      <dgm:prSet/>
      <dgm:spPr/>
      <dgm:t>
        <a:bodyPr/>
        <a:lstStyle/>
        <a:p>
          <a:endParaRPr lang="ru-RU"/>
        </a:p>
      </dgm:t>
    </dgm:pt>
    <dgm:pt modelId="{90409CC6-9AF2-43AD-BCD8-314C582D39EA}" type="sibTrans" cxnId="{03376AF6-D29D-4726-B11C-D0D17CA53D1A}">
      <dgm:prSet/>
      <dgm:spPr/>
      <dgm:t>
        <a:bodyPr/>
        <a:lstStyle/>
        <a:p>
          <a:endParaRPr lang="ru-RU"/>
        </a:p>
      </dgm:t>
    </dgm:pt>
    <dgm:pt modelId="{97F6BC17-882D-4C95-BF71-4A7AB4338A08}">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3200" dirty="0" smtClean="0"/>
            <a:t>В отличие от иной учебной нагрузки проекты сложнее планировать</a:t>
          </a:r>
          <a:endParaRPr lang="ru-RU" sz="3200" dirty="0"/>
        </a:p>
      </dgm:t>
    </dgm:pt>
    <dgm:pt modelId="{3BCEB8B4-13F7-476A-A5FB-478AEC1D909B}" type="parTrans" cxnId="{9149314C-D3C9-4EC2-B530-145A645D7E53}">
      <dgm:prSet/>
      <dgm:spPr/>
      <dgm:t>
        <a:bodyPr/>
        <a:lstStyle/>
        <a:p>
          <a:endParaRPr lang="ru-RU"/>
        </a:p>
      </dgm:t>
    </dgm:pt>
    <dgm:pt modelId="{3350F0CE-76F9-4B7A-B46B-9A908244E4FC}" type="sibTrans" cxnId="{9149314C-D3C9-4EC2-B530-145A645D7E53}">
      <dgm:prSet/>
      <dgm:spPr/>
      <dgm:t>
        <a:bodyPr/>
        <a:lstStyle/>
        <a:p>
          <a:endParaRPr lang="ru-RU"/>
        </a:p>
      </dgm:t>
    </dgm:pt>
    <dgm:pt modelId="{803B5B76-F42A-4D99-B7E8-9C98676DBFE6}" type="pres">
      <dgm:prSet presAssocID="{EA2DDDF0-9AAA-4C16-9059-F808FFD16BE4}" presName="diagram" presStyleCnt="0">
        <dgm:presLayoutVars>
          <dgm:dir/>
          <dgm:animLvl val="lvl"/>
          <dgm:resizeHandles val="exact"/>
        </dgm:presLayoutVars>
      </dgm:prSet>
      <dgm:spPr/>
    </dgm:pt>
    <dgm:pt modelId="{2D69E4E6-CBDF-42EC-ACC2-1874A1F1F9E9}" type="pres">
      <dgm:prSet presAssocID="{D0D96A1A-BAF1-4BB4-BF25-EDCBEE2B8628}" presName="compNode" presStyleCnt="0"/>
      <dgm:spPr/>
    </dgm:pt>
    <dgm:pt modelId="{299978C6-6355-42F6-87DE-833BA7F514A3}" type="pres">
      <dgm:prSet presAssocID="{D0D96A1A-BAF1-4BB4-BF25-EDCBEE2B8628}" presName="childRect" presStyleLbl="bgAcc1" presStyleIdx="0" presStyleCnt="5" custScaleX="127698" custLinFactNeighborX="-11998" custLinFactNeighborY="1071">
        <dgm:presLayoutVars>
          <dgm:bulletEnabled val="1"/>
        </dgm:presLayoutVars>
      </dgm:prSet>
      <dgm:spPr/>
      <dgm:t>
        <a:bodyPr/>
        <a:lstStyle/>
        <a:p>
          <a:endParaRPr lang="ru-RU"/>
        </a:p>
      </dgm:t>
    </dgm:pt>
    <dgm:pt modelId="{3EB14ACF-38B1-42BE-99BA-93A524A162FD}" type="pres">
      <dgm:prSet presAssocID="{D0D96A1A-BAF1-4BB4-BF25-EDCBEE2B8628}" presName="parentText" presStyleLbl="node1" presStyleIdx="0" presStyleCnt="0">
        <dgm:presLayoutVars>
          <dgm:chMax val="0"/>
          <dgm:bulletEnabled val="1"/>
        </dgm:presLayoutVars>
      </dgm:prSet>
      <dgm:spPr/>
      <dgm:t>
        <a:bodyPr/>
        <a:lstStyle/>
        <a:p>
          <a:endParaRPr lang="ru-RU"/>
        </a:p>
      </dgm:t>
    </dgm:pt>
    <dgm:pt modelId="{A00BA6E2-363C-49A6-9C84-9C63F1BAD37A}" type="pres">
      <dgm:prSet presAssocID="{D0D96A1A-BAF1-4BB4-BF25-EDCBEE2B8628}" presName="parentRect" presStyleLbl="alignNode1" presStyleIdx="0" presStyleCnt="5" custScaleX="124542"/>
      <dgm:spPr/>
      <dgm:t>
        <a:bodyPr/>
        <a:lstStyle/>
        <a:p>
          <a:endParaRPr lang="ru-RU"/>
        </a:p>
      </dgm:t>
    </dgm:pt>
    <dgm:pt modelId="{6400A44C-1E2F-47F1-87A0-B4EABEEB572A}" type="pres">
      <dgm:prSet presAssocID="{D0D96A1A-BAF1-4BB4-BF25-EDCBEE2B8628}" presName="adorn" presStyleLbl="fgAccFollowNode1" presStyleIdx="0" presStyleCnt="5"/>
      <dgm:spPr/>
    </dgm:pt>
    <dgm:pt modelId="{6B8E5C23-18F0-4F6F-A7CC-8D45AED6278F}" type="pres">
      <dgm:prSet presAssocID="{BB2C353D-87D7-42A3-8F33-8E13923CD117}" presName="sibTrans" presStyleLbl="sibTrans2D1" presStyleIdx="0" presStyleCnt="0"/>
      <dgm:spPr/>
      <dgm:t>
        <a:bodyPr/>
        <a:lstStyle/>
        <a:p>
          <a:endParaRPr lang="ru-RU"/>
        </a:p>
      </dgm:t>
    </dgm:pt>
    <dgm:pt modelId="{2DD764C0-55D4-4435-963B-2C82EB0143C4}" type="pres">
      <dgm:prSet presAssocID="{8978D61A-C25E-4B84-A010-2A428A965CFC}" presName="compNode" presStyleCnt="0"/>
      <dgm:spPr/>
    </dgm:pt>
    <dgm:pt modelId="{B44A585B-A3B0-4A0D-89A7-CD17C30743CA}" type="pres">
      <dgm:prSet presAssocID="{8978D61A-C25E-4B84-A010-2A428A965CFC}" presName="childRect" presStyleLbl="bgAcc1" presStyleIdx="1" presStyleCnt="5" custScaleX="107964">
        <dgm:presLayoutVars>
          <dgm:bulletEnabled val="1"/>
        </dgm:presLayoutVars>
      </dgm:prSet>
      <dgm:spPr/>
      <dgm:t>
        <a:bodyPr/>
        <a:lstStyle/>
        <a:p>
          <a:endParaRPr lang="ru-RU"/>
        </a:p>
      </dgm:t>
    </dgm:pt>
    <dgm:pt modelId="{98AB5914-75FB-4D8A-81EA-706DBDF0FE41}" type="pres">
      <dgm:prSet presAssocID="{8978D61A-C25E-4B84-A010-2A428A965CFC}" presName="parentText" presStyleLbl="node1" presStyleIdx="0" presStyleCnt="0">
        <dgm:presLayoutVars>
          <dgm:chMax val="0"/>
          <dgm:bulletEnabled val="1"/>
        </dgm:presLayoutVars>
      </dgm:prSet>
      <dgm:spPr/>
      <dgm:t>
        <a:bodyPr/>
        <a:lstStyle/>
        <a:p>
          <a:endParaRPr lang="ru-RU"/>
        </a:p>
      </dgm:t>
    </dgm:pt>
    <dgm:pt modelId="{3845B150-EE81-423E-BF55-61E8AF024D25}" type="pres">
      <dgm:prSet presAssocID="{8978D61A-C25E-4B84-A010-2A428A965CFC}" presName="parentRect" presStyleLbl="alignNode1" presStyleIdx="1" presStyleCnt="5" custScaleX="110004" custScaleY="84932" custLinFactNeighborX="586" custLinFactNeighborY="-2795"/>
      <dgm:spPr/>
      <dgm:t>
        <a:bodyPr/>
        <a:lstStyle/>
        <a:p>
          <a:endParaRPr lang="ru-RU"/>
        </a:p>
      </dgm:t>
    </dgm:pt>
    <dgm:pt modelId="{07CA4216-4CA4-4C41-A621-B32FF877613D}" type="pres">
      <dgm:prSet presAssocID="{8978D61A-C25E-4B84-A010-2A428A965CFC}" presName="adorn" presStyleLbl="fgAccFollowNode1" presStyleIdx="1" presStyleCnt="5"/>
      <dgm:spPr/>
    </dgm:pt>
    <dgm:pt modelId="{FA14DAC7-EBDC-480C-94E2-5A43DBFC9DCF}" type="pres">
      <dgm:prSet presAssocID="{AB2A208F-730B-4BA4-95C7-1243737496DE}" presName="sibTrans" presStyleLbl="sibTrans2D1" presStyleIdx="0" presStyleCnt="0"/>
      <dgm:spPr/>
      <dgm:t>
        <a:bodyPr/>
        <a:lstStyle/>
        <a:p>
          <a:endParaRPr lang="ru-RU"/>
        </a:p>
      </dgm:t>
    </dgm:pt>
    <dgm:pt modelId="{11053CAB-B0AE-4389-A8BC-CCC4F78E6AE6}" type="pres">
      <dgm:prSet presAssocID="{A5890993-6F00-4904-95B4-183C66848B5A}" presName="compNode" presStyleCnt="0"/>
      <dgm:spPr/>
    </dgm:pt>
    <dgm:pt modelId="{94A0BD42-41F4-4580-A610-F80BCBBFC89D}" type="pres">
      <dgm:prSet presAssocID="{A5890993-6F00-4904-95B4-183C66848B5A}" presName="childRect" presStyleLbl="bgAcc1" presStyleIdx="2" presStyleCnt="5" custScaleX="133940">
        <dgm:presLayoutVars>
          <dgm:bulletEnabled val="1"/>
        </dgm:presLayoutVars>
      </dgm:prSet>
      <dgm:spPr/>
      <dgm:t>
        <a:bodyPr/>
        <a:lstStyle/>
        <a:p>
          <a:endParaRPr lang="ru-RU"/>
        </a:p>
      </dgm:t>
    </dgm:pt>
    <dgm:pt modelId="{4855403B-1EF7-4A7D-857A-23BBCEEE6ECC}" type="pres">
      <dgm:prSet presAssocID="{A5890993-6F00-4904-95B4-183C66848B5A}" presName="parentText" presStyleLbl="node1" presStyleIdx="0" presStyleCnt="0">
        <dgm:presLayoutVars>
          <dgm:chMax val="0"/>
          <dgm:bulletEnabled val="1"/>
        </dgm:presLayoutVars>
      </dgm:prSet>
      <dgm:spPr/>
      <dgm:t>
        <a:bodyPr/>
        <a:lstStyle/>
        <a:p>
          <a:endParaRPr lang="ru-RU"/>
        </a:p>
      </dgm:t>
    </dgm:pt>
    <dgm:pt modelId="{D857CA5A-AF5E-4128-9E73-B7B63296B248}" type="pres">
      <dgm:prSet presAssocID="{A5890993-6F00-4904-95B4-183C66848B5A}" presName="parentRect" presStyleLbl="alignNode1" presStyleIdx="2" presStyleCnt="5" custScaleX="131366"/>
      <dgm:spPr/>
      <dgm:t>
        <a:bodyPr/>
        <a:lstStyle/>
        <a:p>
          <a:endParaRPr lang="ru-RU"/>
        </a:p>
      </dgm:t>
    </dgm:pt>
    <dgm:pt modelId="{69707D22-9C92-4FE4-8D09-45D90C8873B0}" type="pres">
      <dgm:prSet presAssocID="{A5890993-6F00-4904-95B4-183C66848B5A}" presName="adorn" presStyleLbl="fgAccFollowNode1" presStyleIdx="2" presStyleCnt="5" custLinFactNeighborX="23073" custLinFactNeighborY="-4390"/>
      <dgm:spPr/>
    </dgm:pt>
    <dgm:pt modelId="{80B087E1-D806-413F-AD78-109C27348202}" type="pres">
      <dgm:prSet presAssocID="{6E8A32F6-07AA-4A8D-A739-9F429E0BF77B}" presName="sibTrans" presStyleLbl="sibTrans2D1" presStyleIdx="0" presStyleCnt="0"/>
      <dgm:spPr/>
      <dgm:t>
        <a:bodyPr/>
        <a:lstStyle/>
        <a:p>
          <a:endParaRPr lang="ru-RU"/>
        </a:p>
      </dgm:t>
    </dgm:pt>
    <dgm:pt modelId="{CADDE687-F0FC-4987-B500-F43B5695E7F9}" type="pres">
      <dgm:prSet presAssocID="{EA7A63B2-B619-413F-8B54-FFF7DCA7C63A}" presName="compNode" presStyleCnt="0"/>
      <dgm:spPr/>
    </dgm:pt>
    <dgm:pt modelId="{71208C06-8D96-43A8-9D14-51839C0BFB62}" type="pres">
      <dgm:prSet presAssocID="{EA7A63B2-B619-413F-8B54-FFF7DCA7C63A}" presName="childRect" presStyleLbl="bgAcc1" presStyleIdx="3" presStyleCnt="5" custScaleX="163030">
        <dgm:presLayoutVars>
          <dgm:bulletEnabled val="1"/>
        </dgm:presLayoutVars>
      </dgm:prSet>
      <dgm:spPr/>
      <dgm:t>
        <a:bodyPr/>
        <a:lstStyle/>
        <a:p>
          <a:endParaRPr lang="ru-RU"/>
        </a:p>
      </dgm:t>
    </dgm:pt>
    <dgm:pt modelId="{F8844E5D-EC4F-4DA3-81DD-DFB3AD492766}" type="pres">
      <dgm:prSet presAssocID="{EA7A63B2-B619-413F-8B54-FFF7DCA7C63A}" presName="parentText" presStyleLbl="node1" presStyleIdx="0" presStyleCnt="0">
        <dgm:presLayoutVars>
          <dgm:chMax val="0"/>
          <dgm:bulletEnabled val="1"/>
        </dgm:presLayoutVars>
      </dgm:prSet>
      <dgm:spPr/>
      <dgm:t>
        <a:bodyPr/>
        <a:lstStyle/>
        <a:p>
          <a:endParaRPr lang="ru-RU"/>
        </a:p>
      </dgm:t>
    </dgm:pt>
    <dgm:pt modelId="{84829167-FED0-48C0-84F2-2093623C96BB}" type="pres">
      <dgm:prSet presAssocID="{EA7A63B2-B619-413F-8B54-FFF7DCA7C63A}" presName="parentRect" presStyleLbl="alignNode1" presStyleIdx="3" presStyleCnt="5" custScaleX="162178"/>
      <dgm:spPr/>
      <dgm:t>
        <a:bodyPr/>
        <a:lstStyle/>
        <a:p>
          <a:endParaRPr lang="ru-RU"/>
        </a:p>
      </dgm:t>
    </dgm:pt>
    <dgm:pt modelId="{B869F1BC-57A9-460A-9700-51BCEA9B3D66}" type="pres">
      <dgm:prSet presAssocID="{EA7A63B2-B619-413F-8B54-FFF7DCA7C63A}" presName="adorn" presStyleLbl="fgAccFollowNode1" presStyleIdx="3" presStyleCnt="5" custLinFactNeighborX="59407" custLinFactNeighborY="7897"/>
      <dgm:spPr/>
    </dgm:pt>
    <dgm:pt modelId="{202439CB-4CFF-4954-A21F-425BBEFF26A4}" type="pres">
      <dgm:prSet presAssocID="{97719181-7685-4BEC-A4B0-441DDEC2CE54}" presName="sibTrans" presStyleLbl="sibTrans2D1" presStyleIdx="0" presStyleCnt="0"/>
      <dgm:spPr/>
      <dgm:t>
        <a:bodyPr/>
        <a:lstStyle/>
        <a:p>
          <a:endParaRPr lang="ru-RU"/>
        </a:p>
      </dgm:t>
    </dgm:pt>
    <dgm:pt modelId="{AF0C5DCA-500A-448E-9710-ABF844C6BE8B}" type="pres">
      <dgm:prSet presAssocID="{6C381F45-7D38-44E8-92B7-4779EC9CA3B0}" presName="compNode" presStyleCnt="0"/>
      <dgm:spPr/>
    </dgm:pt>
    <dgm:pt modelId="{E13B44B2-00B1-4ACD-978E-AA68F349B3CB}" type="pres">
      <dgm:prSet presAssocID="{6C381F45-7D38-44E8-92B7-4779EC9CA3B0}" presName="childRect" presStyleLbl="bgAcc1" presStyleIdx="4" presStyleCnt="5" custScaleX="117775">
        <dgm:presLayoutVars>
          <dgm:bulletEnabled val="1"/>
        </dgm:presLayoutVars>
      </dgm:prSet>
      <dgm:spPr/>
      <dgm:t>
        <a:bodyPr/>
        <a:lstStyle/>
        <a:p>
          <a:endParaRPr lang="ru-RU"/>
        </a:p>
      </dgm:t>
    </dgm:pt>
    <dgm:pt modelId="{23DCCC8A-FA48-4B45-AE8B-57C40F75D02B}" type="pres">
      <dgm:prSet presAssocID="{6C381F45-7D38-44E8-92B7-4779EC9CA3B0}" presName="parentText" presStyleLbl="node1" presStyleIdx="0" presStyleCnt="0">
        <dgm:presLayoutVars>
          <dgm:chMax val="0"/>
          <dgm:bulletEnabled val="1"/>
        </dgm:presLayoutVars>
      </dgm:prSet>
      <dgm:spPr/>
      <dgm:t>
        <a:bodyPr/>
        <a:lstStyle/>
        <a:p>
          <a:endParaRPr lang="ru-RU"/>
        </a:p>
      </dgm:t>
    </dgm:pt>
    <dgm:pt modelId="{A5C24B26-1770-4891-B6AD-ECDC1952FD0F}" type="pres">
      <dgm:prSet presAssocID="{6C381F45-7D38-44E8-92B7-4779EC9CA3B0}" presName="parentRect" presStyleLbl="alignNode1" presStyleIdx="4" presStyleCnt="5" custScaleX="116464"/>
      <dgm:spPr/>
      <dgm:t>
        <a:bodyPr/>
        <a:lstStyle/>
        <a:p>
          <a:endParaRPr lang="ru-RU"/>
        </a:p>
      </dgm:t>
    </dgm:pt>
    <dgm:pt modelId="{BFE2BE5B-F32D-44A3-81E1-52F32D702C59}" type="pres">
      <dgm:prSet presAssocID="{6C381F45-7D38-44E8-92B7-4779EC9CA3B0}" presName="adorn" presStyleLbl="fgAccFollowNode1" presStyleIdx="4" presStyleCnt="5"/>
      <dgm:spPr/>
    </dgm:pt>
  </dgm:ptLst>
  <dgm:cxnLst>
    <dgm:cxn modelId="{B966081C-D8B5-4919-A658-1D6B0F4EAC83}" type="presOf" srcId="{6C381F45-7D38-44E8-92B7-4779EC9CA3B0}" destId="{A5C24B26-1770-4891-B6AD-ECDC1952FD0F}" srcOrd="1" destOrd="0" presId="urn:microsoft.com/office/officeart/2005/8/layout/bList2"/>
    <dgm:cxn modelId="{9149314C-D3C9-4EC2-B530-145A645D7E53}" srcId="{A5890993-6F00-4904-95B4-183C66848B5A}" destId="{97F6BC17-882D-4C95-BF71-4A7AB4338A08}" srcOrd="1" destOrd="0" parTransId="{3BCEB8B4-13F7-476A-A5FB-478AEC1D909B}" sibTransId="{3350F0CE-76F9-4B7A-B46B-9A908244E4FC}"/>
    <dgm:cxn modelId="{952C5BB3-E4B5-42A0-B36C-E0A115E1F990}" type="presOf" srcId="{8978D61A-C25E-4B84-A010-2A428A965CFC}" destId="{3845B150-EE81-423E-BF55-61E8AF024D25}" srcOrd="1" destOrd="0" presId="urn:microsoft.com/office/officeart/2005/8/layout/bList2"/>
    <dgm:cxn modelId="{808B30DC-A9CA-4D18-9AB3-7E8AA296C4E0}" srcId="{6C381F45-7D38-44E8-92B7-4779EC9CA3B0}" destId="{2D740469-7746-47A7-93D9-F15D8178F6D1}" srcOrd="0" destOrd="0" parTransId="{94DF8AB2-3A66-4DA1-B9C6-565B3B2C4585}" sibTransId="{5D498C28-66D6-4BAB-A6BC-42116A0B2317}"/>
    <dgm:cxn modelId="{31212604-587F-4066-9B84-D90978DE5533}" srcId="{EA2DDDF0-9AAA-4C16-9059-F808FFD16BE4}" destId="{A5890993-6F00-4904-95B4-183C66848B5A}" srcOrd="2" destOrd="0" parTransId="{56418CEB-CCBA-4C0A-B4B0-CB77A57CAA83}" sibTransId="{6E8A32F6-07AA-4A8D-A739-9F429E0BF77B}"/>
    <dgm:cxn modelId="{248DE852-9D20-4069-9639-77D44C6CACDA}" type="presOf" srcId="{EA7A63B2-B619-413F-8B54-FFF7DCA7C63A}" destId="{F8844E5D-EC4F-4DA3-81DD-DFB3AD492766}" srcOrd="0" destOrd="0" presId="urn:microsoft.com/office/officeart/2005/8/layout/bList2"/>
    <dgm:cxn modelId="{30114EA5-EF01-4C65-8E75-7923645C85C8}" srcId="{EA2DDDF0-9AAA-4C16-9059-F808FFD16BE4}" destId="{6C381F45-7D38-44E8-92B7-4779EC9CA3B0}" srcOrd="4" destOrd="0" parTransId="{BC626B11-C1D3-47C2-B1E1-7E3F529CCF38}" sibTransId="{E66D6C07-45F1-41D6-A7B5-D68B699F5949}"/>
    <dgm:cxn modelId="{B4EDA51E-AA74-466E-8C70-CC68CB04BE03}" type="presOf" srcId="{58030AA2-3CBA-4520-8ABA-A4A12BCDDD35}" destId="{B44A585B-A3B0-4A0D-89A7-CD17C30743CA}" srcOrd="0" destOrd="0" presId="urn:microsoft.com/office/officeart/2005/8/layout/bList2"/>
    <dgm:cxn modelId="{551C7C6D-4470-4129-BE1B-44A5CD3616F1}" type="presOf" srcId="{BB2C353D-87D7-42A3-8F33-8E13923CD117}" destId="{6B8E5C23-18F0-4F6F-A7CC-8D45AED6278F}" srcOrd="0" destOrd="0" presId="urn:microsoft.com/office/officeart/2005/8/layout/bList2"/>
    <dgm:cxn modelId="{ABF7A6BD-B2F6-43C9-B2F8-A819E831D243}" type="presOf" srcId="{6C381F45-7D38-44E8-92B7-4779EC9CA3B0}" destId="{23DCCC8A-FA48-4B45-AE8B-57C40F75D02B}" srcOrd="0" destOrd="0" presId="urn:microsoft.com/office/officeart/2005/8/layout/bList2"/>
    <dgm:cxn modelId="{816A4CCC-209C-4772-A7DE-312698EFA1C1}" type="presOf" srcId="{39CAB539-A756-4D17-B4D2-99E34F2493DF}" destId="{94A0BD42-41F4-4580-A610-F80BCBBFC89D}" srcOrd="0" destOrd="2" presId="urn:microsoft.com/office/officeart/2005/8/layout/bList2"/>
    <dgm:cxn modelId="{4DE99D55-6D08-46EC-BF2D-81D17A4C3C11}" type="presOf" srcId="{7FC5F975-C349-465E-93BD-894DEC759EA7}" destId="{299978C6-6355-42F6-87DE-833BA7F514A3}" srcOrd="0" destOrd="1" presId="urn:microsoft.com/office/officeart/2005/8/layout/bList2"/>
    <dgm:cxn modelId="{24DCF95C-9223-497A-B219-2D9587C598E1}" type="presOf" srcId="{AB2A208F-730B-4BA4-95C7-1243737496DE}" destId="{FA14DAC7-EBDC-480C-94E2-5A43DBFC9DCF}" srcOrd="0" destOrd="0" presId="urn:microsoft.com/office/officeart/2005/8/layout/bList2"/>
    <dgm:cxn modelId="{0C40ABE7-D503-4AB1-B975-CE798807C6F9}" type="presOf" srcId="{D0D96A1A-BAF1-4BB4-BF25-EDCBEE2B8628}" destId="{3EB14ACF-38B1-42BE-99BA-93A524A162FD}" srcOrd="0" destOrd="0" presId="urn:microsoft.com/office/officeart/2005/8/layout/bList2"/>
    <dgm:cxn modelId="{4FC2522C-C84D-4A77-BF8D-E48F99D7E720}" type="presOf" srcId="{A5890993-6F00-4904-95B4-183C66848B5A}" destId="{4855403B-1EF7-4A7D-857A-23BBCEEE6ECC}" srcOrd="0" destOrd="0" presId="urn:microsoft.com/office/officeart/2005/8/layout/bList2"/>
    <dgm:cxn modelId="{3F6CE862-F60C-45A1-B0B8-96D034D68781}" type="presOf" srcId="{456B0FF1-13AC-474E-8557-F631C5AF90B7}" destId="{94A0BD42-41F4-4580-A610-F80BCBBFC89D}" srcOrd="0" destOrd="0" presId="urn:microsoft.com/office/officeart/2005/8/layout/bList2"/>
    <dgm:cxn modelId="{35F93E86-E0DF-47D8-B0AA-194CF6B3DC54}" type="presOf" srcId="{EA2DDDF0-9AAA-4C16-9059-F808FFD16BE4}" destId="{803B5B76-F42A-4D99-B7E8-9C98676DBFE6}" srcOrd="0" destOrd="0" presId="urn:microsoft.com/office/officeart/2005/8/layout/bList2"/>
    <dgm:cxn modelId="{DFFF7848-E2A1-40A9-B4C3-28210CEA80BB}" type="presOf" srcId="{97F6BC17-882D-4C95-BF71-4A7AB4338A08}" destId="{94A0BD42-41F4-4580-A610-F80BCBBFC89D}" srcOrd="0" destOrd="1" presId="urn:microsoft.com/office/officeart/2005/8/layout/bList2"/>
    <dgm:cxn modelId="{4C449257-429D-43A9-9230-CB6F7867503B}" srcId="{EA7A63B2-B619-413F-8B54-FFF7DCA7C63A}" destId="{8C05250A-36BA-4D81-B44D-06F58E6D2A9B}" srcOrd="0" destOrd="0" parTransId="{FEE4E9C3-7093-48CB-9FF6-23EF6DB90B16}" sibTransId="{FF017BCF-6CB2-40A1-833B-C10EBC605E51}"/>
    <dgm:cxn modelId="{51553357-8B29-4393-BEB5-6DDEC3191684}" type="presOf" srcId="{2D740469-7746-47A7-93D9-F15D8178F6D1}" destId="{E13B44B2-00B1-4ACD-978E-AA68F349B3CB}" srcOrd="0" destOrd="0" presId="urn:microsoft.com/office/officeart/2005/8/layout/bList2"/>
    <dgm:cxn modelId="{62B3BA7C-244F-4457-88E5-3DE8DFF8F241}" type="presOf" srcId="{8C05250A-36BA-4D81-B44D-06F58E6D2A9B}" destId="{71208C06-8D96-43A8-9D14-51839C0BFB62}" srcOrd="0" destOrd="0" presId="urn:microsoft.com/office/officeart/2005/8/layout/bList2"/>
    <dgm:cxn modelId="{0BEF7775-854A-41E2-BDA7-F39849F539C3}" type="presOf" srcId="{A5890993-6F00-4904-95B4-183C66848B5A}" destId="{D857CA5A-AF5E-4128-9E73-B7B63296B248}" srcOrd="1" destOrd="0" presId="urn:microsoft.com/office/officeart/2005/8/layout/bList2"/>
    <dgm:cxn modelId="{947BECEF-221F-4346-928D-F2F755988978}" srcId="{EA2DDDF0-9AAA-4C16-9059-F808FFD16BE4}" destId="{8978D61A-C25E-4B84-A010-2A428A965CFC}" srcOrd="1" destOrd="0" parTransId="{F0ECCA90-07DB-48B8-970D-E3AF4EB516EF}" sibTransId="{AB2A208F-730B-4BA4-95C7-1243737496DE}"/>
    <dgm:cxn modelId="{8C007931-556E-4A42-9316-19726809DED5}" type="presOf" srcId="{D74EB1E6-FF6A-4886-A161-594E936E561B}" destId="{299978C6-6355-42F6-87DE-833BA7F514A3}" srcOrd="0" destOrd="0" presId="urn:microsoft.com/office/officeart/2005/8/layout/bList2"/>
    <dgm:cxn modelId="{F7E52515-7BD9-42F6-A921-07612BBA50D7}" type="presOf" srcId="{8978D61A-C25E-4B84-A010-2A428A965CFC}" destId="{98AB5914-75FB-4D8A-81EA-706DBDF0FE41}" srcOrd="0" destOrd="0" presId="urn:microsoft.com/office/officeart/2005/8/layout/bList2"/>
    <dgm:cxn modelId="{8E903314-4D43-4C85-8A6D-670061127606}" srcId="{6C381F45-7D38-44E8-92B7-4779EC9CA3B0}" destId="{56534B9E-820C-4607-A37C-D2D2D3F90AA1}" srcOrd="1" destOrd="0" parTransId="{BFDC9E46-58E4-4340-96C3-46E52093AA2A}" sibTransId="{73249833-3305-44DD-8873-5643A64B7FB8}"/>
    <dgm:cxn modelId="{6E538418-B0DF-4FEE-9842-C0D1BFF8D2E9}" srcId="{A5890993-6F00-4904-95B4-183C66848B5A}" destId="{456B0FF1-13AC-474E-8557-F631C5AF90B7}" srcOrd="0" destOrd="0" parTransId="{7940B37F-36E5-476F-8706-B3EBF56A1821}" sibTransId="{66AC1E88-52B0-44F1-BFFD-4C1E4481AEB3}"/>
    <dgm:cxn modelId="{38F4C61F-0F71-4D61-8257-D9585DF4E767}" type="presOf" srcId="{56534B9E-820C-4607-A37C-D2D2D3F90AA1}" destId="{E13B44B2-00B1-4ACD-978E-AA68F349B3CB}" srcOrd="0" destOrd="1" presId="urn:microsoft.com/office/officeart/2005/8/layout/bList2"/>
    <dgm:cxn modelId="{4F877830-C86C-4255-8504-C7046BDC1F65}" type="presOf" srcId="{EA7A63B2-B619-413F-8B54-FFF7DCA7C63A}" destId="{84829167-FED0-48C0-84F2-2093623C96BB}" srcOrd="1" destOrd="0" presId="urn:microsoft.com/office/officeart/2005/8/layout/bList2"/>
    <dgm:cxn modelId="{071D22FC-71A4-4361-8A2B-F93AD3AF2EFD}" srcId="{8978D61A-C25E-4B84-A010-2A428A965CFC}" destId="{58030AA2-3CBA-4520-8ABA-A4A12BCDDD35}" srcOrd="0" destOrd="0" parTransId="{2D2A3DC0-46A6-431F-81EC-9FA4558FC398}" sibTransId="{F2E8E6DE-1DC1-434F-9575-363E6C782B72}"/>
    <dgm:cxn modelId="{9A36779E-3079-458E-9F63-E798D97415DE}" srcId="{EA2DDDF0-9AAA-4C16-9059-F808FFD16BE4}" destId="{D0D96A1A-BAF1-4BB4-BF25-EDCBEE2B8628}" srcOrd="0" destOrd="0" parTransId="{7793846A-8285-4237-8F63-D6946C270E28}" sibTransId="{BB2C353D-87D7-42A3-8F33-8E13923CD117}"/>
    <dgm:cxn modelId="{376C39F4-C89E-4604-B64D-255F3914446B}" srcId="{D0D96A1A-BAF1-4BB4-BF25-EDCBEE2B8628}" destId="{D74EB1E6-FF6A-4886-A161-594E936E561B}" srcOrd="0" destOrd="0" parTransId="{68A70057-A479-4281-ACEF-997E53494F6D}" sibTransId="{5609516B-7B1A-4986-B15B-B8EA0AF3F37F}"/>
    <dgm:cxn modelId="{03376AF6-D29D-4726-B11C-D0D17CA53D1A}" srcId="{D0D96A1A-BAF1-4BB4-BF25-EDCBEE2B8628}" destId="{7FC5F975-C349-465E-93BD-894DEC759EA7}" srcOrd="1" destOrd="0" parTransId="{39E7DA81-7253-450E-8E2A-20D83FCD4E0A}" sibTransId="{90409CC6-9AF2-43AD-BCD8-314C582D39EA}"/>
    <dgm:cxn modelId="{99EF25F5-1D30-43F3-9326-E95805AC63CF}" srcId="{EA2DDDF0-9AAA-4C16-9059-F808FFD16BE4}" destId="{EA7A63B2-B619-413F-8B54-FFF7DCA7C63A}" srcOrd="3" destOrd="0" parTransId="{B386A118-FB08-4C4B-B1D2-D6E89A5B13EF}" sibTransId="{97719181-7685-4BEC-A4B0-441DDEC2CE54}"/>
    <dgm:cxn modelId="{7321B6E5-628B-42AD-B482-359AF9B7A27E}" srcId="{A5890993-6F00-4904-95B4-183C66848B5A}" destId="{39CAB539-A756-4D17-B4D2-99E34F2493DF}" srcOrd="2" destOrd="0" parTransId="{21F2D8DE-28FA-415D-8B54-2A5BBFF6489C}" sibTransId="{4D445A75-BDA9-4542-9264-C5EDBEC7DEC0}"/>
    <dgm:cxn modelId="{FEB67A7A-48F8-49AF-A322-C245B25CB279}" type="presOf" srcId="{97719181-7685-4BEC-A4B0-441DDEC2CE54}" destId="{202439CB-4CFF-4954-A21F-425BBEFF26A4}" srcOrd="0" destOrd="0" presId="urn:microsoft.com/office/officeart/2005/8/layout/bList2"/>
    <dgm:cxn modelId="{844C9732-5B95-4CDF-9EBB-5C417FFFC08F}" type="presOf" srcId="{D0D96A1A-BAF1-4BB4-BF25-EDCBEE2B8628}" destId="{A00BA6E2-363C-49A6-9C84-9C63F1BAD37A}" srcOrd="1" destOrd="0" presId="urn:microsoft.com/office/officeart/2005/8/layout/bList2"/>
    <dgm:cxn modelId="{BEF394B3-65F3-4F4B-ABFA-1B43F77A8FDC}" type="presOf" srcId="{6E8A32F6-07AA-4A8D-A739-9F429E0BF77B}" destId="{80B087E1-D806-413F-AD78-109C27348202}" srcOrd="0" destOrd="0" presId="urn:microsoft.com/office/officeart/2005/8/layout/bList2"/>
    <dgm:cxn modelId="{21B18542-FE2F-4A69-9257-B70973EF0A2D}" type="presParOf" srcId="{803B5B76-F42A-4D99-B7E8-9C98676DBFE6}" destId="{2D69E4E6-CBDF-42EC-ACC2-1874A1F1F9E9}" srcOrd="0" destOrd="0" presId="urn:microsoft.com/office/officeart/2005/8/layout/bList2"/>
    <dgm:cxn modelId="{CC446884-714B-4686-AB16-4E4148EDE08E}" type="presParOf" srcId="{2D69E4E6-CBDF-42EC-ACC2-1874A1F1F9E9}" destId="{299978C6-6355-42F6-87DE-833BA7F514A3}" srcOrd="0" destOrd="0" presId="urn:microsoft.com/office/officeart/2005/8/layout/bList2"/>
    <dgm:cxn modelId="{1F9C8694-EDFF-4C14-AE30-4EE383833C17}" type="presParOf" srcId="{2D69E4E6-CBDF-42EC-ACC2-1874A1F1F9E9}" destId="{3EB14ACF-38B1-42BE-99BA-93A524A162FD}" srcOrd="1" destOrd="0" presId="urn:microsoft.com/office/officeart/2005/8/layout/bList2"/>
    <dgm:cxn modelId="{9FEC77BE-2C99-438E-9A75-9C29EDCA67EC}" type="presParOf" srcId="{2D69E4E6-CBDF-42EC-ACC2-1874A1F1F9E9}" destId="{A00BA6E2-363C-49A6-9C84-9C63F1BAD37A}" srcOrd="2" destOrd="0" presId="urn:microsoft.com/office/officeart/2005/8/layout/bList2"/>
    <dgm:cxn modelId="{7DBAD364-608A-4F97-9A4E-1EED9BD3762A}" type="presParOf" srcId="{2D69E4E6-CBDF-42EC-ACC2-1874A1F1F9E9}" destId="{6400A44C-1E2F-47F1-87A0-B4EABEEB572A}" srcOrd="3" destOrd="0" presId="urn:microsoft.com/office/officeart/2005/8/layout/bList2"/>
    <dgm:cxn modelId="{4F5F5BEA-B79A-4AA4-AFFE-7123F738609A}" type="presParOf" srcId="{803B5B76-F42A-4D99-B7E8-9C98676DBFE6}" destId="{6B8E5C23-18F0-4F6F-A7CC-8D45AED6278F}" srcOrd="1" destOrd="0" presId="urn:microsoft.com/office/officeart/2005/8/layout/bList2"/>
    <dgm:cxn modelId="{7FF049EE-6CBB-433F-9C68-AF0766EE51A2}" type="presParOf" srcId="{803B5B76-F42A-4D99-B7E8-9C98676DBFE6}" destId="{2DD764C0-55D4-4435-963B-2C82EB0143C4}" srcOrd="2" destOrd="0" presId="urn:microsoft.com/office/officeart/2005/8/layout/bList2"/>
    <dgm:cxn modelId="{526DECD1-DA7F-4B3C-AB1F-7C4632DC1DA9}" type="presParOf" srcId="{2DD764C0-55D4-4435-963B-2C82EB0143C4}" destId="{B44A585B-A3B0-4A0D-89A7-CD17C30743CA}" srcOrd="0" destOrd="0" presId="urn:microsoft.com/office/officeart/2005/8/layout/bList2"/>
    <dgm:cxn modelId="{11D98C69-09D0-4EBC-871E-7508AD691B22}" type="presParOf" srcId="{2DD764C0-55D4-4435-963B-2C82EB0143C4}" destId="{98AB5914-75FB-4D8A-81EA-706DBDF0FE41}" srcOrd="1" destOrd="0" presId="urn:microsoft.com/office/officeart/2005/8/layout/bList2"/>
    <dgm:cxn modelId="{2F2E8C8F-1A3B-4FDE-B556-8FBFAD5A3E32}" type="presParOf" srcId="{2DD764C0-55D4-4435-963B-2C82EB0143C4}" destId="{3845B150-EE81-423E-BF55-61E8AF024D25}" srcOrd="2" destOrd="0" presId="urn:microsoft.com/office/officeart/2005/8/layout/bList2"/>
    <dgm:cxn modelId="{03DA8AA3-6462-46A3-B9B8-027EC0591FE8}" type="presParOf" srcId="{2DD764C0-55D4-4435-963B-2C82EB0143C4}" destId="{07CA4216-4CA4-4C41-A621-B32FF877613D}" srcOrd="3" destOrd="0" presId="urn:microsoft.com/office/officeart/2005/8/layout/bList2"/>
    <dgm:cxn modelId="{0F05B45B-4AAA-4866-B768-0188D278C09F}" type="presParOf" srcId="{803B5B76-F42A-4D99-B7E8-9C98676DBFE6}" destId="{FA14DAC7-EBDC-480C-94E2-5A43DBFC9DCF}" srcOrd="3" destOrd="0" presId="urn:microsoft.com/office/officeart/2005/8/layout/bList2"/>
    <dgm:cxn modelId="{5FF42509-8534-4E87-A6C1-B5F7089DDA66}" type="presParOf" srcId="{803B5B76-F42A-4D99-B7E8-9C98676DBFE6}" destId="{11053CAB-B0AE-4389-A8BC-CCC4F78E6AE6}" srcOrd="4" destOrd="0" presId="urn:microsoft.com/office/officeart/2005/8/layout/bList2"/>
    <dgm:cxn modelId="{55CF9CD4-E2C7-4FE9-94AD-A1D51A4C56E5}" type="presParOf" srcId="{11053CAB-B0AE-4389-A8BC-CCC4F78E6AE6}" destId="{94A0BD42-41F4-4580-A610-F80BCBBFC89D}" srcOrd="0" destOrd="0" presId="urn:microsoft.com/office/officeart/2005/8/layout/bList2"/>
    <dgm:cxn modelId="{91E5ACD6-688B-42F5-948A-27A6CB75F49F}" type="presParOf" srcId="{11053CAB-B0AE-4389-A8BC-CCC4F78E6AE6}" destId="{4855403B-1EF7-4A7D-857A-23BBCEEE6ECC}" srcOrd="1" destOrd="0" presId="urn:microsoft.com/office/officeart/2005/8/layout/bList2"/>
    <dgm:cxn modelId="{6EBBDEE1-3748-4AEB-9FCF-8EA62EBC7800}" type="presParOf" srcId="{11053CAB-B0AE-4389-A8BC-CCC4F78E6AE6}" destId="{D857CA5A-AF5E-4128-9E73-B7B63296B248}" srcOrd="2" destOrd="0" presId="urn:microsoft.com/office/officeart/2005/8/layout/bList2"/>
    <dgm:cxn modelId="{80FCEBB6-FF97-4B5C-8CDF-A8A2A522515F}" type="presParOf" srcId="{11053CAB-B0AE-4389-A8BC-CCC4F78E6AE6}" destId="{69707D22-9C92-4FE4-8D09-45D90C8873B0}" srcOrd="3" destOrd="0" presId="urn:microsoft.com/office/officeart/2005/8/layout/bList2"/>
    <dgm:cxn modelId="{623EB114-BC1F-41D5-B75A-C15363C9B094}" type="presParOf" srcId="{803B5B76-F42A-4D99-B7E8-9C98676DBFE6}" destId="{80B087E1-D806-413F-AD78-109C27348202}" srcOrd="5" destOrd="0" presId="urn:microsoft.com/office/officeart/2005/8/layout/bList2"/>
    <dgm:cxn modelId="{ECDB163F-EBE8-4083-A993-659DB98E4186}" type="presParOf" srcId="{803B5B76-F42A-4D99-B7E8-9C98676DBFE6}" destId="{CADDE687-F0FC-4987-B500-F43B5695E7F9}" srcOrd="6" destOrd="0" presId="urn:microsoft.com/office/officeart/2005/8/layout/bList2"/>
    <dgm:cxn modelId="{20002960-E186-4C73-BAC3-B045DB33D86A}" type="presParOf" srcId="{CADDE687-F0FC-4987-B500-F43B5695E7F9}" destId="{71208C06-8D96-43A8-9D14-51839C0BFB62}" srcOrd="0" destOrd="0" presId="urn:microsoft.com/office/officeart/2005/8/layout/bList2"/>
    <dgm:cxn modelId="{DBD2C146-7F5E-4F51-A721-FB74B1276CC4}" type="presParOf" srcId="{CADDE687-F0FC-4987-B500-F43B5695E7F9}" destId="{F8844E5D-EC4F-4DA3-81DD-DFB3AD492766}" srcOrd="1" destOrd="0" presId="urn:microsoft.com/office/officeart/2005/8/layout/bList2"/>
    <dgm:cxn modelId="{EA451826-71D4-43DD-ADEC-5F6B53461443}" type="presParOf" srcId="{CADDE687-F0FC-4987-B500-F43B5695E7F9}" destId="{84829167-FED0-48C0-84F2-2093623C96BB}" srcOrd="2" destOrd="0" presId="urn:microsoft.com/office/officeart/2005/8/layout/bList2"/>
    <dgm:cxn modelId="{A0EC28EA-057B-43D7-8982-7060F1C35376}" type="presParOf" srcId="{CADDE687-F0FC-4987-B500-F43B5695E7F9}" destId="{B869F1BC-57A9-460A-9700-51BCEA9B3D66}" srcOrd="3" destOrd="0" presId="urn:microsoft.com/office/officeart/2005/8/layout/bList2"/>
    <dgm:cxn modelId="{AF94F744-14D6-4BCD-940D-61707BEB14D8}" type="presParOf" srcId="{803B5B76-F42A-4D99-B7E8-9C98676DBFE6}" destId="{202439CB-4CFF-4954-A21F-425BBEFF26A4}" srcOrd="7" destOrd="0" presId="urn:microsoft.com/office/officeart/2005/8/layout/bList2"/>
    <dgm:cxn modelId="{5AC375B2-EE77-4828-82B5-2B97AA0B0CED}" type="presParOf" srcId="{803B5B76-F42A-4D99-B7E8-9C98676DBFE6}" destId="{AF0C5DCA-500A-448E-9710-ABF844C6BE8B}" srcOrd="8" destOrd="0" presId="urn:microsoft.com/office/officeart/2005/8/layout/bList2"/>
    <dgm:cxn modelId="{E7045F80-B113-4867-AF08-C5B6EBBDACCD}" type="presParOf" srcId="{AF0C5DCA-500A-448E-9710-ABF844C6BE8B}" destId="{E13B44B2-00B1-4ACD-978E-AA68F349B3CB}" srcOrd="0" destOrd="0" presId="urn:microsoft.com/office/officeart/2005/8/layout/bList2"/>
    <dgm:cxn modelId="{365A0DFB-D031-46FF-8133-1DA4482708B4}" type="presParOf" srcId="{AF0C5DCA-500A-448E-9710-ABF844C6BE8B}" destId="{23DCCC8A-FA48-4B45-AE8B-57C40F75D02B}" srcOrd="1" destOrd="0" presId="urn:microsoft.com/office/officeart/2005/8/layout/bList2"/>
    <dgm:cxn modelId="{D535E898-4AEE-4D43-B20C-B418D5E60244}" type="presParOf" srcId="{AF0C5DCA-500A-448E-9710-ABF844C6BE8B}" destId="{A5C24B26-1770-4891-B6AD-ECDC1952FD0F}" srcOrd="2" destOrd="0" presId="urn:microsoft.com/office/officeart/2005/8/layout/bList2"/>
    <dgm:cxn modelId="{324120D0-1F11-4595-A40C-13D9B3E56B75}" type="presParOf" srcId="{AF0C5DCA-500A-448E-9710-ABF844C6BE8B}" destId="{BFE2BE5B-F32D-44A3-81E1-52F32D702C59}"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560BB0-E528-4716-B087-80B78A463A20}" type="doc">
      <dgm:prSet loTypeId="urn:microsoft.com/office/officeart/2008/layout/HorizontalMultiLevelHierarchy" loCatId="hierarchy" qsTypeId="urn:microsoft.com/office/officeart/2005/8/quickstyle/simple1" qsCatId="simple" csTypeId="urn:microsoft.com/office/officeart/2005/8/colors/accent2_1" csCatId="accent2" phldr="1"/>
      <dgm:spPr/>
      <dgm:t>
        <a:bodyPr/>
        <a:lstStyle/>
        <a:p>
          <a:endParaRPr lang="ru-RU"/>
        </a:p>
      </dgm:t>
    </dgm:pt>
    <dgm:pt modelId="{EFBE9964-B022-4248-839C-00716C5CE2A4}">
      <dgm:prSet phldrT="[Текст]"/>
      <dgm:spPr/>
      <dgm:t>
        <a:bodyPr/>
        <a:lstStyle/>
        <a:p>
          <a:r>
            <a:rPr lang="ru-RU" dirty="0" smtClean="0"/>
            <a:t>Выводы</a:t>
          </a:r>
          <a:endParaRPr lang="ru-RU" dirty="0"/>
        </a:p>
      </dgm:t>
    </dgm:pt>
    <dgm:pt modelId="{74B0DF91-6EEE-42BE-B1DB-A6A537D2CFC0}" type="parTrans" cxnId="{3DF98512-9C4B-4E31-8739-8B4590A374D8}">
      <dgm:prSet/>
      <dgm:spPr/>
      <dgm:t>
        <a:bodyPr/>
        <a:lstStyle/>
        <a:p>
          <a:endParaRPr lang="ru-RU"/>
        </a:p>
      </dgm:t>
    </dgm:pt>
    <dgm:pt modelId="{3576383E-C18C-402B-8683-FD16CB678193}" type="sibTrans" cxnId="{3DF98512-9C4B-4E31-8739-8B4590A374D8}">
      <dgm:prSet/>
      <dgm:spPr/>
      <dgm:t>
        <a:bodyPr/>
        <a:lstStyle/>
        <a:p>
          <a:endParaRPr lang="ru-RU"/>
        </a:p>
      </dgm:t>
    </dgm:pt>
    <dgm:pt modelId="{E6677458-1FCC-4F08-B67C-73B4F4C0CD0C}">
      <dgm:prSet phldrT="[Текст]" custT="1"/>
      <dgm:spPr/>
      <dgm:t>
        <a:bodyPr/>
        <a:lstStyle/>
        <a:p>
          <a:pPr algn="l"/>
          <a:r>
            <a:rPr lang="ru-RU" sz="3200" dirty="0" smtClean="0"/>
            <a:t>если проект реализуется «давно» и участники проекта «уже работают», размещать такой проект </a:t>
          </a:r>
          <a:r>
            <a:rPr lang="ru-RU" sz="3200" b="1" dirty="0" smtClean="0"/>
            <a:t>не нужно (вноситься в АСАВ учебным офисом после согласования с руководителем программы)</a:t>
          </a:r>
          <a:r>
            <a:rPr lang="ru-RU" sz="3200" dirty="0" smtClean="0"/>
            <a:t>;</a:t>
          </a:r>
          <a:endParaRPr lang="ru-RU" sz="3200" dirty="0"/>
        </a:p>
      </dgm:t>
    </dgm:pt>
    <dgm:pt modelId="{7BE0327C-B3FC-4944-BC18-AF3400DEC431}" type="parTrans" cxnId="{B9FB3934-7117-4BE1-9073-56241177C6BB}">
      <dgm:prSet/>
      <dgm:spPr/>
      <dgm:t>
        <a:bodyPr/>
        <a:lstStyle/>
        <a:p>
          <a:endParaRPr lang="ru-RU"/>
        </a:p>
      </dgm:t>
    </dgm:pt>
    <dgm:pt modelId="{13D169B8-0B1C-494A-98FE-B349C98E9FD4}" type="sibTrans" cxnId="{B9FB3934-7117-4BE1-9073-56241177C6BB}">
      <dgm:prSet/>
      <dgm:spPr/>
      <dgm:t>
        <a:bodyPr/>
        <a:lstStyle/>
        <a:p>
          <a:endParaRPr lang="ru-RU"/>
        </a:p>
      </dgm:t>
    </dgm:pt>
    <dgm:pt modelId="{928FE958-9799-41C6-83E3-7D4525B7BD5B}">
      <dgm:prSet phldrT="[Текст]" custT="1"/>
      <dgm:spPr/>
      <dgm:t>
        <a:bodyPr/>
        <a:lstStyle/>
        <a:p>
          <a:pPr algn="l"/>
          <a:r>
            <a:rPr lang="ru-RU" sz="3200" dirty="0" smtClean="0"/>
            <a:t>рассмотрение проектов осуществляется одновременно Дирекцией </a:t>
          </a:r>
          <a:r>
            <a:rPr lang="ru-RU" sz="3200" b="1" dirty="0" smtClean="0"/>
            <a:t>методически</a:t>
          </a:r>
          <a:r>
            <a:rPr lang="ru-RU" sz="3200" dirty="0" smtClean="0"/>
            <a:t> и академическими руководителями программ </a:t>
          </a:r>
          <a:r>
            <a:rPr lang="ru-RU" sz="3200" b="1" dirty="0" smtClean="0"/>
            <a:t>содержательно  (</a:t>
          </a:r>
          <a:r>
            <a:rPr lang="ru-RU" sz="3200" b="1" dirty="0" smtClean="0">
              <a:solidFill>
                <a:srgbClr val="C00000"/>
              </a:solidFill>
            </a:rPr>
            <a:t>чем больше программ, тем больше </a:t>
          </a:r>
          <a:r>
            <a:rPr lang="ru-RU" sz="3200" b="1" dirty="0" err="1" smtClean="0">
              <a:solidFill>
                <a:srgbClr val="C00000"/>
              </a:solidFill>
            </a:rPr>
            <a:t>академ</a:t>
          </a:r>
          <a:r>
            <a:rPr lang="ru-RU" sz="3200" b="1" dirty="0" smtClean="0">
              <a:solidFill>
                <a:srgbClr val="C00000"/>
              </a:solidFill>
            </a:rPr>
            <a:t>. руководителей его рассматривают</a:t>
          </a:r>
          <a:r>
            <a:rPr lang="ru-RU" sz="3200" b="1" dirty="0" smtClean="0"/>
            <a:t>)</a:t>
          </a:r>
          <a:r>
            <a:rPr lang="ru-RU" sz="3200" dirty="0" smtClean="0"/>
            <a:t>; </a:t>
          </a:r>
          <a:endParaRPr lang="ru-RU" sz="3200" dirty="0"/>
        </a:p>
      </dgm:t>
    </dgm:pt>
    <dgm:pt modelId="{EEB073F1-20BD-4E23-BAB7-D241F40714BA}" type="parTrans" cxnId="{1A584B35-5910-4961-80D9-6E8D6F1882A7}">
      <dgm:prSet/>
      <dgm:spPr/>
      <dgm:t>
        <a:bodyPr/>
        <a:lstStyle/>
        <a:p>
          <a:endParaRPr lang="ru-RU"/>
        </a:p>
      </dgm:t>
    </dgm:pt>
    <dgm:pt modelId="{EFF325A6-6DAB-42D5-A5D0-ECDC6245E1FC}" type="sibTrans" cxnId="{1A584B35-5910-4961-80D9-6E8D6F1882A7}">
      <dgm:prSet/>
      <dgm:spPr/>
      <dgm:t>
        <a:bodyPr/>
        <a:lstStyle/>
        <a:p>
          <a:endParaRPr lang="ru-RU"/>
        </a:p>
      </dgm:t>
    </dgm:pt>
    <dgm:pt modelId="{24428A1E-F760-48EB-A1C5-A844A8B09F5A}">
      <dgm:prSet phldrT="[Текст]"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ru-RU" sz="3200" u="none" dirty="0" smtClean="0"/>
            <a:t>утверждение заявки студента </a:t>
          </a:r>
          <a:r>
            <a:rPr lang="ru-RU" sz="3200" dirty="0" smtClean="0"/>
            <a:t>предполагает </a:t>
          </a:r>
          <a:r>
            <a:rPr lang="ru-RU" sz="3200" b="1" dirty="0" smtClean="0"/>
            <a:t>возникновение «юридических» отношений между студентом и руководителем</a:t>
          </a:r>
          <a:r>
            <a:rPr lang="ru-RU" sz="3200" dirty="0" smtClean="0"/>
            <a:t>  </a:t>
          </a:r>
        </a:p>
        <a:p>
          <a:pPr marL="0" marR="0" indent="0" algn="l" defTabSz="914400" eaLnBrk="1" fontAlgn="auto" latinLnBrk="0" hangingPunct="1">
            <a:lnSpc>
              <a:spcPct val="100000"/>
            </a:lnSpc>
            <a:spcBef>
              <a:spcPts val="0"/>
            </a:spcBef>
            <a:spcAft>
              <a:spcPts val="0"/>
            </a:spcAft>
            <a:buClrTx/>
            <a:buSzTx/>
            <a:buFontTx/>
            <a:buNone/>
            <a:tabLst/>
            <a:defRPr/>
          </a:pPr>
          <a:r>
            <a:rPr lang="ru-RU" sz="3200" dirty="0" smtClean="0"/>
            <a:t>Для студента включение данного проекта в индивидуальный учебный план студента влечет:</a:t>
          </a:r>
        </a:p>
        <a:p>
          <a:pPr marL="0" marR="0" indent="0" algn="l" defTabSz="914400" eaLnBrk="1" fontAlgn="auto" latinLnBrk="0" hangingPunct="1">
            <a:lnSpc>
              <a:spcPct val="100000"/>
            </a:lnSpc>
            <a:spcBef>
              <a:spcPts val="0"/>
            </a:spcBef>
            <a:spcAft>
              <a:spcPts val="0"/>
            </a:spcAft>
            <a:buClrTx/>
            <a:buSzTx/>
            <a:buFontTx/>
            <a:buNone/>
            <a:tabLst/>
            <a:defRPr/>
          </a:pPr>
          <a:r>
            <a:rPr lang="ru-RU" sz="3200" dirty="0" smtClean="0"/>
            <a:t>-  невозможность самовольного отказа от проекта без согласования с руководителем проекта, </a:t>
          </a:r>
        </a:p>
        <a:p>
          <a:pPr marL="0" marR="0" indent="0" algn="l" defTabSz="914400" eaLnBrk="1" fontAlgn="auto" latinLnBrk="0" hangingPunct="1">
            <a:lnSpc>
              <a:spcPct val="100000"/>
            </a:lnSpc>
            <a:spcBef>
              <a:spcPts val="0"/>
            </a:spcBef>
            <a:spcAft>
              <a:spcPts val="0"/>
            </a:spcAft>
            <a:buClrTx/>
            <a:buSzTx/>
            <a:buFontTx/>
            <a:buNone/>
            <a:tabLst/>
            <a:defRPr/>
          </a:pPr>
          <a:r>
            <a:rPr lang="ru-RU" sz="3200" dirty="0" smtClean="0"/>
            <a:t> - обязательное оценивание руководителем проекта, </a:t>
          </a:r>
        </a:p>
        <a:p>
          <a:pPr marL="0" marR="0" indent="0" algn="l" defTabSz="914400" eaLnBrk="1" fontAlgn="auto" latinLnBrk="0" hangingPunct="1">
            <a:lnSpc>
              <a:spcPct val="100000"/>
            </a:lnSpc>
            <a:spcBef>
              <a:spcPts val="0"/>
            </a:spcBef>
            <a:spcAft>
              <a:spcPts val="0"/>
            </a:spcAft>
            <a:buClrTx/>
            <a:buSzTx/>
            <a:buFontTx/>
            <a:buNone/>
            <a:tabLst/>
            <a:defRPr/>
          </a:pPr>
          <a:r>
            <a:rPr lang="ru-RU" sz="3200" dirty="0" smtClean="0"/>
            <a:t> - академическая задолженность при неудовлетворительной оценке или ее не предоставлении  </a:t>
          </a:r>
        </a:p>
        <a:p>
          <a:pPr marL="0" marR="0" indent="0" algn="l" defTabSz="914400" eaLnBrk="1" fontAlgn="auto" latinLnBrk="0" hangingPunct="1">
            <a:lnSpc>
              <a:spcPct val="100000"/>
            </a:lnSpc>
            <a:spcBef>
              <a:spcPts val="0"/>
            </a:spcBef>
            <a:spcAft>
              <a:spcPts val="0"/>
            </a:spcAft>
            <a:buClrTx/>
            <a:buSzTx/>
            <a:buFontTx/>
            <a:buNone/>
            <a:tabLst/>
            <a:defRPr/>
          </a:pPr>
          <a:r>
            <a:rPr lang="ru-RU" sz="3200" dirty="0" smtClean="0"/>
            <a:t>Руководитель проекта, в свою очередь, обязан соблюдать все заявленные в проекте параметры.  </a:t>
          </a:r>
        </a:p>
        <a:p>
          <a:pPr algn="ctr" defTabSz="2222500">
            <a:lnSpc>
              <a:spcPct val="90000"/>
            </a:lnSpc>
            <a:spcBef>
              <a:spcPct val="0"/>
            </a:spcBef>
            <a:spcAft>
              <a:spcPct val="35000"/>
            </a:spcAft>
          </a:pPr>
          <a:endParaRPr lang="ru-RU" dirty="0"/>
        </a:p>
      </dgm:t>
    </dgm:pt>
    <dgm:pt modelId="{AA6D6764-C46C-4612-8B21-09C29E63E419}" type="parTrans" cxnId="{C45F80D0-897F-4542-8FCE-6B24D7F9A173}">
      <dgm:prSet/>
      <dgm:spPr/>
      <dgm:t>
        <a:bodyPr/>
        <a:lstStyle/>
        <a:p>
          <a:endParaRPr lang="ru-RU"/>
        </a:p>
      </dgm:t>
    </dgm:pt>
    <dgm:pt modelId="{9AC4E44E-D65C-4274-84D8-D7EBE68908FE}" type="sibTrans" cxnId="{C45F80D0-897F-4542-8FCE-6B24D7F9A173}">
      <dgm:prSet/>
      <dgm:spPr/>
      <dgm:t>
        <a:bodyPr/>
        <a:lstStyle/>
        <a:p>
          <a:endParaRPr lang="ru-RU"/>
        </a:p>
      </dgm:t>
    </dgm:pt>
    <dgm:pt modelId="{FEF59AB0-5183-4CF1-80BF-BCB90C1B3F77}" type="pres">
      <dgm:prSet presAssocID="{54560BB0-E528-4716-B087-80B78A463A20}" presName="Name0" presStyleCnt="0">
        <dgm:presLayoutVars>
          <dgm:chPref val="1"/>
          <dgm:dir/>
          <dgm:animOne val="branch"/>
          <dgm:animLvl val="lvl"/>
          <dgm:resizeHandles val="exact"/>
        </dgm:presLayoutVars>
      </dgm:prSet>
      <dgm:spPr/>
      <dgm:t>
        <a:bodyPr/>
        <a:lstStyle/>
        <a:p>
          <a:endParaRPr lang="ru-RU"/>
        </a:p>
      </dgm:t>
    </dgm:pt>
    <dgm:pt modelId="{D28F613C-6D99-4B9A-8B6A-722ECE73F33C}" type="pres">
      <dgm:prSet presAssocID="{EFBE9964-B022-4248-839C-00716C5CE2A4}" presName="root1" presStyleCnt="0"/>
      <dgm:spPr/>
    </dgm:pt>
    <dgm:pt modelId="{01E81FDE-9D1F-4BBE-93CB-0F94213BD15D}" type="pres">
      <dgm:prSet presAssocID="{EFBE9964-B022-4248-839C-00716C5CE2A4}" presName="LevelOneTextNode" presStyleLbl="node0" presStyleIdx="0" presStyleCnt="1">
        <dgm:presLayoutVars>
          <dgm:chPref val="3"/>
        </dgm:presLayoutVars>
      </dgm:prSet>
      <dgm:spPr/>
      <dgm:t>
        <a:bodyPr/>
        <a:lstStyle/>
        <a:p>
          <a:endParaRPr lang="ru-RU"/>
        </a:p>
      </dgm:t>
    </dgm:pt>
    <dgm:pt modelId="{456A752D-08A1-4DEA-93BA-337BB3E4AB29}" type="pres">
      <dgm:prSet presAssocID="{EFBE9964-B022-4248-839C-00716C5CE2A4}" presName="level2hierChild" presStyleCnt="0"/>
      <dgm:spPr/>
    </dgm:pt>
    <dgm:pt modelId="{ED9761F1-A456-42D1-A01F-7FD70D3DD3F4}" type="pres">
      <dgm:prSet presAssocID="{7BE0327C-B3FC-4944-BC18-AF3400DEC431}" presName="conn2-1" presStyleLbl="parChTrans1D2" presStyleIdx="0" presStyleCnt="3"/>
      <dgm:spPr/>
      <dgm:t>
        <a:bodyPr/>
        <a:lstStyle/>
        <a:p>
          <a:endParaRPr lang="ru-RU"/>
        </a:p>
      </dgm:t>
    </dgm:pt>
    <dgm:pt modelId="{A2864EB8-CCFE-45FC-87D2-315842CF7436}" type="pres">
      <dgm:prSet presAssocID="{7BE0327C-B3FC-4944-BC18-AF3400DEC431}" presName="connTx" presStyleLbl="parChTrans1D2" presStyleIdx="0" presStyleCnt="3"/>
      <dgm:spPr/>
      <dgm:t>
        <a:bodyPr/>
        <a:lstStyle/>
        <a:p>
          <a:endParaRPr lang="ru-RU"/>
        </a:p>
      </dgm:t>
    </dgm:pt>
    <dgm:pt modelId="{1466E30D-7EC3-4CFA-B3F0-E946C7B39520}" type="pres">
      <dgm:prSet presAssocID="{E6677458-1FCC-4F08-B67C-73B4F4C0CD0C}" presName="root2" presStyleCnt="0"/>
      <dgm:spPr/>
    </dgm:pt>
    <dgm:pt modelId="{1E0BD3AD-D364-4C15-BCEB-8E58866D57FD}" type="pres">
      <dgm:prSet presAssocID="{E6677458-1FCC-4F08-B67C-73B4F4C0CD0C}" presName="LevelTwoTextNode" presStyleLbl="node2" presStyleIdx="0" presStyleCnt="3" custScaleX="402592" custScaleY="86815">
        <dgm:presLayoutVars>
          <dgm:chPref val="3"/>
        </dgm:presLayoutVars>
      </dgm:prSet>
      <dgm:spPr/>
      <dgm:t>
        <a:bodyPr/>
        <a:lstStyle/>
        <a:p>
          <a:endParaRPr lang="ru-RU"/>
        </a:p>
      </dgm:t>
    </dgm:pt>
    <dgm:pt modelId="{98F05310-90C7-4C5E-AD95-AE53BBE22C33}" type="pres">
      <dgm:prSet presAssocID="{E6677458-1FCC-4F08-B67C-73B4F4C0CD0C}" presName="level3hierChild" presStyleCnt="0"/>
      <dgm:spPr/>
    </dgm:pt>
    <dgm:pt modelId="{00ADB276-1AD0-4D16-96F7-90CC019F9D2E}" type="pres">
      <dgm:prSet presAssocID="{EEB073F1-20BD-4E23-BAB7-D241F40714BA}" presName="conn2-1" presStyleLbl="parChTrans1D2" presStyleIdx="1" presStyleCnt="3"/>
      <dgm:spPr/>
      <dgm:t>
        <a:bodyPr/>
        <a:lstStyle/>
        <a:p>
          <a:endParaRPr lang="ru-RU"/>
        </a:p>
      </dgm:t>
    </dgm:pt>
    <dgm:pt modelId="{194C2336-7718-468F-8CC6-40E2DFAC053F}" type="pres">
      <dgm:prSet presAssocID="{EEB073F1-20BD-4E23-BAB7-D241F40714BA}" presName="connTx" presStyleLbl="parChTrans1D2" presStyleIdx="1" presStyleCnt="3"/>
      <dgm:spPr/>
      <dgm:t>
        <a:bodyPr/>
        <a:lstStyle/>
        <a:p>
          <a:endParaRPr lang="ru-RU"/>
        </a:p>
      </dgm:t>
    </dgm:pt>
    <dgm:pt modelId="{6288A371-8D69-4A04-B938-4EE2A57E20AF}" type="pres">
      <dgm:prSet presAssocID="{928FE958-9799-41C6-83E3-7D4525B7BD5B}" presName="root2" presStyleCnt="0"/>
      <dgm:spPr/>
    </dgm:pt>
    <dgm:pt modelId="{6FB16075-7A49-4DCD-BF5A-2949B5D6FDF0}" type="pres">
      <dgm:prSet presAssocID="{928FE958-9799-41C6-83E3-7D4525B7BD5B}" presName="LevelTwoTextNode" presStyleLbl="node2" presStyleIdx="1" presStyleCnt="3" custScaleX="404325" custScaleY="87713">
        <dgm:presLayoutVars>
          <dgm:chPref val="3"/>
        </dgm:presLayoutVars>
      </dgm:prSet>
      <dgm:spPr/>
      <dgm:t>
        <a:bodyPr/>
        <a:lstStyle/>
        <a:p>
          <a:endParaRPr lang="ru-RU"/>
        </a:p>
      </dgm:t>
    </dgm:pt>
    <dgm:pt modelId="{96448733-A35F-4D53-9169-9E1268768C2A}" type="pres">
      <dgm:prSet presAssocID="{928FE958-9799-41C6-83E3-7D4525B7BD5B}" presName="level3hierChild" presStyleCnt="0"/>
      <dgm:spPr/>
    </dgm:pt>
    <dgm:pt modelId="{717E98A9-1697-47AE-AA4B-81A947E9BA32}" type="pres">
      <dgm:prSet presAssocID="{AA6D6764-C46C-4612-8B21-09C29E63E419}" presName="conn2-1" presStyleLbl="parChTrans1D2" presStyleIdx="2" presStyleCnt="3"/>
      <dgm:spPr/>
      <dgm:t>
        <a:bodyPr/>
        <a:lstStyle/>
        <a:p>
          <a:endParaRPr lang="ru-RU"/>
        </a:p>
      </dgm:t>
    </dgm:pt>
    <dgm:pt modelId="{7ACEBB37-5AB7-4570-999C-A6E35E675A37}" type="pres">
      <dgm:prSet presAssocID="{AA6D6764-C46C-4612-8B21-09C29E63E419}" presName="connTx" presStyleLbl="parChTrans1D2" presStyleIdx="2" presStyleCnt="3"/>
      <dgm:spPr/>
      <dgm:t>
        <a:bodyPr/>
        <a:lstStyle/>
        <a:p>
          <a:endParaRPr lang="ru-RU"/>
        </a:p>
      </dgm:t>
    </dgm:pt>
    <dgm:pt modelId="{2137CAAF-9EAB-48DC-BAFF-9FC6A319671F}" type="pres">
      <dgm:prSet presAssocID="{24428A1E-F760-48EB-A1C5-A844A8B09F5A}" presName="root2" presStyleCnt="0"/>
      <dgm:spPr/>
    </dgm:pt>
    <dgm:pt modelId="{B91BBCBE-62FF-4680-94FD-BB62F1053BFB}" type="pres">
      <dgm:prSet presAssocID="{24428A1E-F760-48EB-A1C5-A844A8B09F5A}" presName="LevelTwoTextNode" presStyleLbl="node2" presStyleIdx="2" presStyleCnt="3" custScaleX="404325" custScaleY="252560">
        <dgm:presLayoutVars>
          <dgm:chPref val="3"/>
        </dgm:presLayoutVars>
      </dgm:prSet>
      <dgm:spPr/>
      <dgm:t>
        <a:bodyPr/>
        <a:lstStyle/>
        <a:p>
          <a:endParaRPr lang="ru-RU"/>
        </a:p>
      </dgm:t>
    </dgm:pt>
    <dgm:pt modelId="{850FE911-EF34-4BFC-9781-114FCFE3E702}" type="pres">
      <dgm:prSet presAssocID="{24428A1E-F760-48EB-A1C5-A844A8B09F5A}" presName="level3hierChild" presStyleCnt="0"/>
      <dgm:spPr/>
    </dgm:pt>
  </dgm:ptLst>
  <dgm:cxnLst>
    <dgm:cxn modelId="{3DF98512-9C4B-4E31-8739-8B4590A374D8}" srcId="{54560BB0-E528-4716-B087-80B78A463A20}" destId="{EFBE9964-B022-4248-839C-00716C5CE2A4}" srcOrd="0" destOrd="0" parTransId="{74B0DF91-6EEE-42BE-B1DB-A6A537D2CFC0}" sibTransId="{3576383E-C18C-402B-8683-FD16CB678193}"/>
    <dgm:cxn modelId="{1A584B35-5910-4961-80D9-6E8D6F1882A7}" srcId="{EFBE9964-B022-4248-839C-00716C5CE2A4}" destId="{928FE958-9799-41C6-83E3-7D4525B7BD5B}" srcOrd="1" destOrd="0" parTransId="{EEB073F1-20BD-4E23-BAB7-D241F40714BA}" sibTransId="{EFF325A6-6DAB-42D5-A5D0-ECDC6245E1FC}"/>
    <dgm:cxn modelId="{E0772EA5-3EB3-46FD-8166-F8F82CA90EB1}" type="presOf" srcId="{7BE0327C-B3FC-4944-BC18-AF3400DEC431}" destId="{ED9761F1-A456-42D1-A01F-7FD70D3DD3F4}" srcOrd="0" destOrd="0" presId="urn:microsoft.com/office/officeart/2008/layout/HorizontalMultiLevelHierarchy"/>
    <dgm:cxn modelId="{40FB2DF8-CEA9-4E00-BBC8-214ED0E369F8}" type="presOf" srcId="{AA6D6764-C46C-4612-8B21-09C29E63E419}" destId="{7ACEBB37-5AB7-4570-999C-A6E35E675A37}" srcOrd="1" destOrd="0" presId="urn:microsoft.com/office/officeart/2008/layout/HorizontalMultiLevelHierarchy"/>
    <dgm:cxn modelId="{C45F80D0-897F-4542-8FCE-6B24D7F9A173}" srcId="{EFBE9964-B022-4248-839C-00716C5CE2A4}" destId="{24428A1E-F760-48EB-A1C5-A844A8B09F5A}" srcOrd="2" destOrd="0" parTransId="{AA6D6764-C46C-4612-8B21-09C29E63E419}" sibTransId="{9AC4E44E-D65C-4274-84D8-D7EBE68908FE}"/>
    <dgm:cxn modelId="{5ABF227B-9A43-4185-B1E9-44867695E366}" type="presOf" srcId="{7BE0327C-B3FC-4944-BC18-AF3400DEC431}" destId="{A2864EB8-CCFE-45FC-87D2-315842CF7436}" srcOrd="1" destOrd="0" presId="urn:microsoft.com/office/officeart/2008/layout/HorizontalMultiLevelHierarchy"/>
    <dgm:cxn modelId="{AC24AE30-CD84-425C-9AC9-33EA0D142849}" type="presOf" srcId="{AA6D6764-C46C-4612-8B21-09C29E63E419}" destId="{717E98A9-1697-47AE-AA4B-81A947E9BA32}" srcOrd="0" destOrd="0" presId="urn:microsoft.com/office/officeart/2008/layout/HorizontalMultiLevelHierarchy"/>
    <dgm:cxn modelId="{1BB6AFF1-BCD6-43AC-BCEC-EDE9A1C5C6D3}" type="presOf" srcId="{EEB073F1-20BD-4E23-BAB7-D241F40714BA}" destId="{194C2336-7718-468F-8CC6-40E2DFAC053F}" srcOrd="1" destOrd="0" presId="urn:microsoft.com/office/officeart/2008/layout/HorizontalMultiLevelHierarchy"/>
    <dgm:cxn modelId="{468C003D-7273-4DDF-96A4-076A2EAA304C}" type="presOf" srcId="{54560BB0-E528-4716-B087-80B78A463A20}" destId="{FEF59AB0-5183-4CF1-80BF-BCB90C1B3F77}" srcOrd="0" destOrd="0" presId="urn:microsoft.com/office/officeart/2008/layout/HorizontalMultiLevelHierarchy"/>
    <dgm:cxn modelId="{7BC011B8-5B08-47CB-AF7B-177E633E69CD}" type="presOf" srcId="{EFBE9964-B022-4248-839C-00716C5CE2A4}" destId="{01E81FDE-9D1F-4BBE-93CB-0F94213BD15D}" srcOrd="0" destOrd="0" presId="urn:microsoft.com/office/officeart/2008/layout/HorizontalMultiLevelHierarchy"/>
    <dgm:cxn modelId="{B9FB3934-7117-4BE1-9073-56241177C6BB}" srcId="{EFBE9964-B022-4248-839C-00716C5CE2A4}" destId="{E6677458-1FCC-4F08-B67C-73B4F4C0CD0C}" srcOrd="0" destOrd="0" parTransId="{7BE0327C-B3FC-4944-BC18-AF3400DEC431}" sibTransId="{13D169B8-0B1C-494A-98FE-B349C98E9FD4}"/>
    <dgm:cxn modelId="{8FE4007D-51EC-42C4-9A39-019B0AE2BCEB}" type="presOf" srcId="{E6677458-1FCC-4F08-B67C-73B4F4C0CD0C}" destId="{1E0BD3AD-D364-4C15-BCEB-8E58866D57FD}" srcOrd="0" destOrd="0" presId="urn:microsoft.com/office/officeart/2008/layout/HorizontalMultiLevelHierarchy"/>
    <dgm:cxn modelId="{99B79685-2D52-454D-9B85-0D15BB14BE98}" type="presOf" srcId="{EEB073F1-20BD-4E23-BAB7-D241F40714BA}" destId="{00ADB276-1AD0-4D16-96F7-90CC019F9D2E}" srcOrd="0" destOrd="0" presId="urn:microsoft.com/office/officeart/2008/layout/HorizontalMultiLevelHierarchy"/>
    <dgm:cxn modelId="{F05FAE19-8C18-4785-82E3-AD8B7FA28B97}" type="presOf" srcId="{24428A1E-F760-48EB-A1C5-A844A8B09F5A}" destId="{B91BBCBE-62FF-4680-94FD-BB62F1053BFB}" srcOrd="0" destOrd="0" presId="urn:microsoft.com/office/officeart/2008/layout/HorizontalMultiLevelHierarchy"/>
    <dgm:cxn modelId="{3A945A89-B07D-4A54-BDB1-ABBB9F1A819A}" type="presOf" srcId="{928FE958-9799-41C6-83E3-7D4525B7BD5B}" destId="{6FB16075-7A49-4DCD-BF5A-2949B5D6FDF0}" srcOrd="0" destOrd="0" presId="urn:microsoft.com/office/officeart/2008/layout/HorizontalMultiLevelHierarchy"/>
    <dgm:cxn modelId="{DAEB7C31-12B5-4886-AC54-4FDCEB5CDEC7}" type="presParOf" srcId="{FEF59AB0-5183-4CF1-80BF-BCB90C1B3F77}" destId="{D28F613C-6D99-4B9A-8B6A-722ECE73F33C}" srcOrd="0" destOrd="0" presId="urn:microsoft.com/office/officeart/2008/layout/HorizontalMultiLevelHierarchy"/>
    <dgm:cxn modelId="{5E1A41AB-5938-4D68-9799-B986B95861FD}" type="presParOf" srcId="{D28F613C-6D99-4B9A-8B6A-722ECE73F33C}" destId="{01E81FDE-9D1F-4BBE-93CB-0F94213BD15D}" srcOrd="0" destOrd="0" presId="urn:microsoft.com/office/officeart/2008/layout/HorizontalMultiLevelHierarchy"/>
    <dgm:cxn modelId="{0B97FA1C-FCB1-4421-ACB8-FA6C6FD1B3CE}" type="presParOf" srcId="{D28F613C-6D99-4B9A-8B6A-722ECE73F33C}" destId="{456A752D-08A1-4DEA-93BA-337BB3E4AB29}" srcOrd="1" destOrd="0" presId="urn:microsoft.com/office/officeart/2008/layout/HorizontalMultiLevelHierarchy"/>
    <dgm:cxn modelId="{DF0F8346-28BA-4034-85F6-F84DD963B111}" type="presParOf" srcId="{456A752D-08A1-4DEA-93BA-337BB3E4AB29}" destId="{ED9761F1-A456-42D1-A01F-7FD70D3DD3F4}" srcOrd="0" destOrd="0" presId="urn:microsoft.com/office/officeart/2008/layout/HorizontalMultiLevelHierarchy"/>
    <dgm:cxn modelId="{FA492EBD-2150-49E8-8F34-9BDD8DA37E43}" type="presParOf" srcId="{ED9761F1-A456-42D1-A01F-7FD70D3DD3F4}" destId="{A2864EB8-CCFE-45FC-87D2-315842CF7436}" srcOrd="0" destOrd="0" presId="urn:microsoft.com/office/officeart/2008/layout/HorizontalMultiLevelHierarchy"/>
    <dgm:cxn modelId="{4E092BC0-7A7B-4620-8690-4B386D88B5E5}" type="presParOf" srcId="{456A752D-08A1-4DEA-93BA-337BB3E4AB29}" destId="{1466E30D-7EC3-4CFA-B3F0-E946C7B39520}" srcOrd="1" destOrd="0" presId="urn:microsoft.com/office/officeart/2008/layout/HorizontalMultiLevelHierarchy"/>
    <dgm:cxn modelId="{5EA5059B-3513-418F-B948-A3D8B29F38AC}" type="presParOf" srcId="{1466E30D-7EC3-4CFA-B3F0-E946C7B39520}" destId="{1E0BD3AD-D364-4C15-BCEB-8E58866D57FD}" srcOrd="0" destOrd="0" presId="urn:microsoft.com/office/officeart/2008/layout/HorizontalMultiLevelHierarchy"/>
    <dgm:cxn modelId="{7555B3E7-D6DF-4091-B8E3-27C328B3E22F}" type="presParOf" srcId="{1466E30D-7EC3-4CFA-B3F0-E946C7B39520}" destId="{98F05310-90C7-4C5E-AD95-AE53BBE22C33}" srcOrd="1" destOrd="0" presId="urn:microsoft.com/office/officeart/2008/layout/HorizontalMultiLevelHierarchy"/>
    <dgm:cxn modelId="{61E70FFD-910F-4015-8021-3B008DCDE352}" type="presParOf" srcId="{456A752D-08A1-4DEA-93BA-337BB3E4AB29}" destId="{00ADB276-1AD0-4D16-96F7-90CC019F9D2E}" srcOrd="2" destOrd="0" presId="urn:microsoft.com/office/officeart/2008/layout/HorizontalMultiLevelHierarchy"/>
    <dgm:cxn modelId="{636ABC6F-2CA9-4965-BD2D-1FDC0825A1C2}" type="presParOf" srcId="{00ADB276-1AD0-4D16-96F7-90CC019F9D2E}" destId="{194C2336-7718-468F-8CC6-40E2DFAC053F}" srcOrd="0" destOrd="0" presId="urn:microsoft.com/office/officeart/2008/layout/HorizontalMultiLevelHierarchy"/>
    <dgm:cxn modelId="{98C74D23-CABB-4647-977D-B16E2B6BDB4A}" type="presParOf" srcId="{456A752D-08A1-4DEA-93BA-337BB3E4AB29}" destId="{6288A371-8D69-4A04-B938-4EE2A57E20AF}" srcOrd="3" destOrd="0" presId="urn:microsoft.com/office/officeart/2008/layout/HorizontalMultiLevelHierarchy"/>
    <dgm:cxn modelId="{E84E9BE9-AECC-4DE2-BE32-19F4A812938B}" type="presParOf" srcId="{6288A371-8D69-4A04-B938-4EE2A57E20AF}" destId="{6FB16075-7A49-4DCD-BF5A-2949B5D6FDF0}" srcOrd="0" destOrd="0" presId="urn:microsoft.com/office/officeart/2008/layout/HorizontalMultiLevelHierarchy"/>
    <dgm:cxn modelId="{060791DA-9CB1-48BE-AA6B-391DCA35D10C}" type="presParOf" srcId="{6288A371-8D69-4A04-B938-4EE2A57E20AF}" destId="{96448733-A35F-4D53-9169-9E1268768C2A}" srcOrd="1" destOrd="0" presId="urn:microsoft.com/office/officeart/2008/layout/HorizontalMultiLevelHierarchy"/>
    <dgm:cxn modelId="{61605D74-1FD4-4424-BB53-8B2C91FBE563}" type="presParOf" srcId="{456A752D-08A1-4DEA-93BA-337BB3E4AB29}" destId="{717E98A9-1697-47AE-AA4B-81A947E9BA32}" srcOrd="4" destOrd="0" presId="urn:microsoft.com/office/officeart/2008/layout/HorizontalMultiLevelHierarchy"/>
    <dgm:cxn modelId="{B3176C43-45FC-4065-976C-59A9B8370460}" type="presParOf" srcId="{717E98A9-1697-47AE-AA4B-81A947E9BA32}" destId="{7ACEBB37-5AB7-4570-999C-A6E35E675A37}" srcOrd="0" destOrd="0" presId="urn:microsoft.com/office/officeart/2008/layout/HorizontalMultiLevelHierarchy"/>
    <dgm:cxn modelId="{ADF43C42-032D-4AFC-B562-92F322519B5F}" type="presParOf" srcId="{456A752D-08A1-4DEA-93BA-337BB3E4AB29}" destId="{2137CAAF-9EAB-48DC-BAFF-9FC6A319671F}" srcOrd="5" destOrd="0" presId="urn:microsoft.com/office/officeart/2008/layout/HorizontalMultiLevelHierarchy"/>
    <dgm:cxn modelId="{A128044C-A9D5-4F54-995A-742F5242557E}" type="presParOf" srcId="{2137CAAF-9EAB-48DC-BAFF-9FC6A319671F}" destId="{B91BBCBE-62FF-4680-94FD-BB62F1053BFB}" srcOrd="0" destOrd="0" presId="urn:microsoft.com/office/officeart/2008/layout/HorizontalMultiLevelHierarchy"/>
    <dgm:cxn modelId="{790922D5-7CCB-4DE4-B7C6-E221AF9DF56C}" type="presParOf" srcId="{2137CAAF-9EAB-48DC-BAFF-9FC6A319671F}" destId="{850FE911-EF34-4BFC-9781-114FCFE3E70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EC45C9-3607-480D-92DE-88B5EB64571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D8637F10-1CAE-4241-98F5-4AAD7517E8BA}">
      <dgm:prSet phldrT="[Текст]" custT="1"/>
      <dgm:spPr/>
      <dgm:t>
        <a:bodyPr/>
        <a:lstStyle/>
        <a:p>
          <a:pPr marL="457200" indent="-457200">
            <a:buFont typeface="+mj-lt"/>
            <a:buAutoNum type="arabicPeriod"/>
          </a:pPr>
          <a:r>
            <a:rPr lang="ru-RU" sz="4000" b="1" dirty="0" smtClean="0">
              <a:solidFill>
                <a:schemeClr val="accent6">
                  <a:lumMod val="50000"/>
                </a:schemeClr>
              </a:solidFill>
            </a:rPr>
            <a:t>Подать заявку на проект может любой сотрудник ВШЭ через личный кабинет на портале </a:t>
          </a:r>
          <a:r>
            <a:rPr lang="en-US" sz="4000" b="1" dirty="0" smtClean="0">
              <a:solidFill>
                <a:schemeClr val="accent6">
                  <a:lumMod val="50000"/>
                </a:schemeClr>
              </a:solidFill>
            </a:rPr>
            <a:t>hse.ru</a:t>
          </a:r>
          <a:endParaRPr lang="ru-RU" sz="4000" b="1" dirty="0" smtClean="0">
            <a:solidFill>
              <a:schemeClr val="accent6">
                <a:lumMod val="50000"/>
              </a:schemeClr>
            </a:solidFill>
          </a:endParaRPr>
        </a:p>
        <a:p>
          <a:pPr marL="457200" indent="-457200">
            <a:buFont typeface="+mj-lt"/>
            <a:buAutoNum type="arabicPeriod"/>
          </a:pPr>
          <a:r>
            <a:rPr lang="ru-RU" sz="4000" dirty="0" smtClean="0">
              <a:solidFill>
                <a:schemeClr val="accent6">
                  <a:lumMod val="50000"/>
                </a:schemeClr>
              </a:solidFill>
            </a:rPr>
            <a:t>Заявка должна содержать всю требуемую информацию об участии в проекте </a:t>
          </a:r>
        </a:p>
        <a:p>
          <a:pPr marL="457200" indent="-457200">
            <a:buFont typeface="+mj-lt"/>
            <a:buAutoNum type="arabicPeriod"/>
          </a:pPr>
          <a:r>
            <a:rPr lang="ru-RU" sz="4000" b="0" dirty="0" smtClean="0">
              <a:solidFill>
                <a:schemeClr val="accent6">
                  <a:lumMod val="50000"/>
                </a:schemeClr>
              </a:solidFill>
            </a:rPr>
            <a:t>К заявке прилагается </a:t>
          </a:r>
          <a:r>
            <a:rPr lang="ru-RU" sz="4000" b="1" dirty="0" smtClean="0">
              <a:solidFill>
                <a:schemeClr val="accent6">
                  <a:lumMod val="50000"/>
                </a:schemeClr>
              </a:solidFill>
            </a:rPr>
            <a:t>техническое задание или проектное предложение:</a:t>
          </a:r>
        </a:p>
        <a:p>
          <a:endParaRPr lang="ru-RU" dirty="0"/>
        </a:p>
      </dgm:t>
    </dgm:pt>
    <dgm:pt modelId="{E07127FC-AE44-4367-B31F-0875237C2A13}" type="parTrans" cxnId="{6472BD64-B359-44D0-82E1-E8C22818DE77}">
      <dgm:prSet/>
      <dgm:spPr/>
      <dgm:t>
        <a:bodyPr/>
        <a:lstStyle/>
        <a:p>
          <a:endParaRPr lang="ru-RU"/>
        </a:p>
      </dgm:t>
    </dgm:pt>
    <dgm:pt modelId="{3DE1BC62-0776-47CE-8EB3-410B82E2AC9B}" type="sibTrans" cxnId="{6472BD64-B359-44D0-82E1-E8C22818DE77}">
      <dgm:prSet/>
      <dgm:spPr/>
      <dgm:t>
        <a:bodyPr/>
        <a:lstStyle/>
        <a:p>
          <a:endParaRPr lang="ru-RU"/>
        </a:p>
      </dgm:t>
    </dgm:pt>
    <dgm:pt modelId="{011562AE-BAAD-4E54-BE6F-E4B23972DB12}">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3600" b="1" dirty="0" smtClean="0"/>
            <a:t>Описать заказ на проектное решение, указав востребованность результатов проекта </a:t>
          </a:r>
        </a:p>
        <a:p>
          <a:pPr defTabSz="2578100">
            <a:lnSpc>
              <a:spcPct val="90000"/>
            </a:lnSpc>
            <a:spcBef>
              <a:spcPct val="0"/>
            </a:spcBef>
            <a:spcAft>
              <a:spcPct val="35000"/>
            </a:spcAft>
          </a:pPr>
          <a:endParaRPr lang="ru-RU" dirty="0"/>
        </a:p>
      </dgm:t>
    </dgm:pt>
    <dgm:pt modelId="{87164F95-BDFF-4CA8-A60F-9544BBCD7B69}" type="parTrans" cxnId="{0D85BA7D-4633-459D-8471-D9F63B26C942}">
      <dgm:prSet/>
      <dgm:spPr/>
      <dgm:t>
        <a:bodyPr/>
        <a:lstStyle/>
        <a:p>
          <a:endParaRPr lang="ru-RU"/>
        </a:p>
      </dgm:t>
    </dgm:pt>
    <dgm:pt modelId="{0462620A-0A43-4606-9FCA-BB28E80E26E4}" type="sibTrans" cxnId="{0D85BA7D-4633-459D-8471-D9F63B26C942}">
      <dgm:prSet/>
      <dgm:spPr/>
      <dgm:t>
        <a:bodyPr/>
        <a:lstStyle/>
        <a:p>
          <a:endParaRPr lang="ru-RU"/>
        </a:p>
      </dgm:t>
    </dgm:pt>
    <dgm:pt modelId="{702C7C83-B0E7-4C8F-B63E-180F3A6D50FD}">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3600" b="1" dirty="0" smtClean="0"/>
            <a:t>Описать планируемые результаты проекта (проектные и образовательные)</a:t>
          </a:r>
        </a:p>
        <a:p>
          <a:pPr defTabSz="2578100">
            <a:lnSpc>
              <a:spcPct val="90000"/>
            </a:lnSpc>
            <a:spcBef>
              <a:spcPct val="0"/>
            </a:spcBef>
            <a:spcAft>
              <a:spcPct val="35000"/>
            </a:spcAft>
          </a:pPr>
          <a:endParaRPr lang="ru-RU" dirty="0"/>
        </a:p>
      </dgm:t>
    </dgm:pt>
    <dgm:pt modelId="{4A5EE0D5-4819-4BF2-9627-286A85594A50}" type="parTrans" cxnId="{B6B1D773-550F-4C34-A675-83DF80E88874}">
      <dgm:prSet/>
      <dgm:spPr/>
      <dgm:t>
        <a:bodyPr/>
        <a:lstStyle/>
        <a:p>
          <a:endParaRPr lang="ru-RU"/>
        </a:p>
      </dgm:t>
    </dgm:pt>
    <dgm:pt modelId="{6E1CC082-8107-43FF-8523-E120B9EC2363}" type="sibTrans" cxnId="{B6B1D773-550F-4C34-A675-83DF80E88874}">
      <dgm:prSet/>
      <dgm:spPr/>
      <dgm:t>
        <a:bodyPr/>
        <a:lstStyle/>
        <a:p>
          <a:endParaRPr lang="ru-RU"/>
        </a:p>
      </dgm:t>
    </dgm:pt>
    <dgm:pt modelId="{355CA6FD-F9CD-4045-A519-CF00B23F451E}">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3600" b="1" dirty="0" smtClean="0"/>
            <a:t>Понятно и однозначно описать суть работы, выполняемой участниками</a:t>
          </a:r>
        </a:p>
        <a:p>
          <a:pPr defTabSz="1422400">
            <a:lnSpc>
              <a:spcPct val="90000"/>
            </a:lnSpc>
            <a:spcBef>
              <a:spcPct val="0"/>
            </a:spcBef>
            <a:spcAft>
              <a:spcPct val="35000"/>
            </a:spcAft>
          </a:pPr>
          <a:endParaRPr lang="ru-RU" dirty="0"/>
        </a:p>
      </dgm:t>
    </dgm:pt>
    <dgm:pt modelId="{659C8316-12C3-425A-A3C6-B3742DB293A4}" type="parTrans" cxnId="{B8E22842-C57B-4AB6-A760-B7E5EAB15BFD}">
      <dgm:prSet/>
      <dgm:spPr/>
      <dgm:t>
        <a:bodyPr/>
        <a:lstStyle/>
        <a:p>
          <a:endParaRPr lang="ru-RU"/>
        </a:p>
      </dgm:t>
    </dgm:pt>
    <dgm:pt modelId="{0A2DDDFA-951F-4493-B491-E37E5937BA13}" type="sibTrans" cxnId="{B8E22842-C57B-4AB6-A760-B7E5EAB15BFD}">
      <dgm:prSet/>
      <dgm:spPr/>
      <dgm:t>
        <a:bodyPr/>
        <a:lstStyle/>
        <a:p>
          <a:endParaRPr lang="ru-RU"/>
        </a:p>
      </dgm:t>
    </dgm:pt>
    <dgm:pt modelId="{1F4E44ED-78CA-4ABB-A0CF-9271563C29C8}">
      <dgm:prSet/>
      <dgm:spPr/>
      <dgm:t>
        <a:bodyPr/>
        <a:lstStyle/>
        <a:p>
          <a:endParaRPr lang="ru-RU"/>
        </a:p>
      </dgm:t>
    </dgm:pt>
    <dgm:pt modelId="{F7FC12EE-AB8F-4140-8533-BA94FF0D968F}" type="parTrans" cxnId="{0771BAA4-2538-498C-8413-40AE38038640}">
      <dgm:prSet/>
      <dgm:spPr/>
      <dgm:t>
        <a:bodyPr/>
        <a:lstStyle/>
        <a:p>
          <a:endParaRPr lang="ru-RU"/>
        </a:p>
      </dgm:t>
    </dgm:pt>
    <dgm:pt modelId="{3BBDD714-D51D-4386-AC3B-6901446F6BBD}" type="sibTrans" cxnId="{0771BAA4-2538-498C-8413-40AE38038640}">
      <dgm:prSet/>
      <dgm:spPr/>
      <dgm:t>
        <a:bodyPr/>
        <a:lstStyle/>
        <a:p>
          <a:endParaRPr lang="ru-RU"/>
        </a:p>
      </dgm:t>
    </dgm:pt>
    <dgm:pt modelId="{702F7F2D-6768-4EC2-9C64-A9FA8DA82278}">
      <dgm:prSet/>
      <dgm:spPr/>
      <dgm:t>
        <a:bodyPr/>
        <a:lstStyle/>
        <a:p>
          <a:endParaRPr lang="ru-RU"/>
        </a:p>
      </dgm:t>
    </dgm:pt>
    <dgm:pt modelId="{871A7471-CD2F-4078-B3DB-89C76B655CB2}" type="parTrans" cxnId="{222C3A72-CEA0-4D5D-930F-3247F51DBD16}">
      <dgm:prSet/>
      <dgm:spPr/>
      <dgm:t>
        <a:bodyPr/>
        <a:lstStyle/>
        <a:p>
          <a:endParaRPr lang="ru-RU"/>
        </a:p>
      </dgm:t>
    </dgm:pt>
    <dgm:pt modelId="{71DABBC2-971C-4DBF-B9FC-86E177308C1B}" type="sibTrans" cxnId="{222C3A72-CEA0-4D5D-930F-3247F51DBD16}">
      <dgm:prSet/>
      <dgm:spPr/>
      <dgm:t>
        <a:bodyPr/>
        <a:lstStyle/>
        <a:p>
          <a:endParaRPr lang="ru-RU"/>
        </a:p>
      </dgm:t>
    </dgm:pt>
    <dgm:pt modelId="{2A30B7E2-7B7C-444E-A00F-BBA5D5ED171A}">
      <dgm:prSet/>
      <dgm:spPr/>
      <dgm:t>
        <a:bodyPr/>
        <a:lstStyle/>
        <a:p>
          <a:endParaRPr lang="ru-RU"/>
        </a:p>
      </dgm:t>
    </dgm:pt>
    <dgm:pt modelId="{E6CAEF4B-FBEA-478B-8158-AEE01C15C2E1}" type="parTrans" cxnId="{4C93978B-A830-4530-9329-0B832C9D118A}">
      <dgm:prSet/>
      <dgm:spPr/>
      <dgm:t>
        <a:bodyPr/>
        <a:lstStyle/>
        <a:p>
          <a:endParaRPr lang="ru-RU"/>
        </a:p>
      </dgm:t>
    </dgm:pt>
    <dgm:pt modelId="{FF2E681E-D772-49F1-B5BD-121094792CA7}" type="sibTrans" cxnId="{4C93978B-A830-4530-9329-0B832C9D118A}">
      <dgm:prSet/>
      <dgm:spPr/>
      <dgm:t>
        <a:bodyPr/>
        <a:lstStyle/>
        <a:p>
          <a:endParaRPr lang="ru-RU"/>
        </a:p>
      </dgm:t>
    </dgm:pt>
    <dgm:pt modelId="{A7A9538A-CA5A-42FE-AB0A-6BBD9A1FB377}">
      <dgm:prSet/>
      <dgm:spPr/>
      <dgm:t>
        <a:bodyPr/>
        <a:lstStyle/>
        <a:p>
          <a:endParaRPr lang="ru-RU"/>
        </a:p>
      </dgm:t>
    </dgm:pt>
    <dgm:pt modelId="{8983261E-A195-4AD3-9CF3-F07E6CD234ED}" type="parTrans" cxnId="{B867C9A7-6931-41C0-A51B-6E9B33F4AB88}">
      <dgm:prSet/>
      <dgm:spPr/>
      <dgm:t>
        <a:bodyPr/>
        <a:lstStyle/>
        <a:p>
          <a:endParaRPr lang="ru-RU"/>
        </a:p>
      </dgm:t>
    </dgm:pt>
    <dgm:pt modelId="{CEA9E757-D441-4BE7-9D8D-0FF7C0B59FC0}" type="sibTrans" cxnId="{B867C9A7-6931-41C0-A51B-6E9B33F4AB88}">
      <dgm:prSet/>
      <dgm:spPr/>
      <dgm:t>
        <a:bodyPr/>
        <a:lstStyle/>
        <a:p>
          <a:endParaRPr lang="ru-RU"/>
        </a:p>
      </dgm:t>
    </dgm:pt>
    <dgm:pt modelId="{F702F066-B769-4417-A070-A704ED590F29}" type="pres">
      <dgm:prSet presAssocID="{F0EC45C9-3607-480D-92DE-88B5EB64571E}" presName="vert0" presStyleCnt="0">
        <dgm:presLayoutVars>
          <dgm:dir/>
          <dgm:animOne val="branch"/>
          <dgm:animLvl val="lvl"/>
        </dgm:presLayoutVars>
      </dgm:prSet>
      <dgm:spPr/>
      <dgm:t>
        <a:bodyPr/>
        <a:lstStyle/>
        <a:p>
          <a:endParaRPr lang="ru-RU"/>
        </a:p>
      </dgm:t>
    </dgm:pt>
    <dgm:pt modelId="{C853C5C3-B744-486C-AA32-7B8DD8DE8830}" type="pres">
      <dgm:prSet presAssocID="{D8637F10-1CAE-4241-98F5-4AAD7517E8BA}" presName="thickLine" presStyleLbl="alignNode1" presStyleIdx="0" presStyleCnt="1"/>
      <dgm:spPr/>
    </dgm:pt>
    <dgm:pt modelId="{F647ECDA-71F9-4FA9-8ADA-AC013157A53F}" type="pres">
      <dgm:prSet presAssocID="{D8637F10-1CAE-4241-98F5-4AAD7517E8BA}" presName="horz1" presStyleCnt="0"/>
      <dgm:spPr/>
    </dgm:pt>
    <dgm:pt modelId="{170E481C-56A1-4FE3-9A1B-45B258D0929B}" type="pres">
      <dgm:prSet presAssocID="{D8637F10-1CAE-4241-98F5-4AAD7517E8BA}" presName="tx1" presStyleLbl="revTx" presStyleIdx="0" presStyleCnt="8" custScaleX="164474"/>
      <dgm:spPr/>
      <dgm:t>
        <a:bodyPr/>
        <a:lstStyle/>
        <a:p>
          <a:endParaRPr lang="ru-RU"/>
        </a:p>
      </dgm:t>
    </dgm:pt>
    <dgm:pt modelId="{98EF8897-022F-41F5-B467-D52AE1B60F35}" type="pres">
      <dgm:prSet presAssocID="{D8637F10-1CAE-4241-98F5-4AAD7517E8BA}" presName="vert1" presStyleCnt="0"/>
      <dgm:spPr/>
    </dgm:pt>
    <dgm:pt modelId="{FECAE6E4-2801-4BDF-8ADC-A2EFED75A687}" type="pres">
      <dgm:prSet presAssocID="{011562AE-BAAD-4E54-BE6F-E4B23972DB12}" presName="vertSpace2a" presStyleCnt="0"/>
      <dgm:spPr/>
    </dgm:pt>
    <dgm:pt modelId="{63B1FF55-720F-4087-B246-E7804D91A03C}" type="pres">
      <dgm:prSet presAssocID="{011562AE-BAAD-4E54-BE6F-E4B23972DB12}" presName="horz2" presStyleCnt="0"/>
      <dgm:spPr/>
    </dgm:pt>
    <dgm:pt modelId="{2EE2BFF5-F649-4556-94F5-2382DDB16231}" type="pres">
      <dgm:prSet presAssocID="{011562AE-BAAD-4E54-BE6F-E4B23972DB12}" presName="horzSpace2" presStyleCnt="0"/>
      <dgm:spPr/>
    </dgm:pt>
    <dgm:pt modelId="{ABC10E05-A00F-41D8-B9C4-BFBB4734AE72}" type="pres">
      <dgm:prSet presAssocID="{011562AE-BAAD-4E54-BE6F-E4B23972DB12}" presName="tx2" presStyleLbl="revTx" presStyleIdx="1" presStyleCnt="8" custScaleX="104054" custLinFactNeighborX="-1752" custLinFactNeighborY="-2982"/>
      <dgm:spPr/>
      <dgm:t>
        <a:bodyPr/>
        <a:lstStyle/>
        <a:p>
          <a:endParaRPr lang="ru-RU"/>
        </a:p>
      </dgm:t>
    </dgm:pt>
    <dgm:pt modelId="{235086D5-1E7D-4B08-A643-13A62BD3E071}" type="pres">
      <dgm:prSet presAssocID="{011562AE-BAAD-4E54-BE6F-E4B23972DB12}" presName="vert2" presStyleCnt="0"/>
      <dgm:spPr/>
    </dgm:pt>
    <dgm:pt modelId="{D32C22A1-8C8A-4C1C-A213-079046E0AD94}" type="pres">
      <dgm:prSet presAssocID="{011562AE-BAAD-4E54-BE6F-E4B23972DB12}" presName="thinLine2b" presStyleLbl="callout" presStyleIdx="0" presStyleCnt="7"/>
      <dgm:spPr/>
    </dgm:pt>
    <dgm:pt modelId="{09726018-0069-4BA0-A6CA-1175D594B122}" type="pres">
      <dgm:prSet presAssocID="{011562AE-BAAD-4E54-BE6F-E4B23972DB12}" presName="vertSpace2b" presStyleCnt="0"/>
      <dgm:spPr/>
    </dgm:pt>
    <dgm:pt modelId="{C86CE85B-EB2D-41DF-B944-7F025169ECC4}" type="pres">
      <dgm:prSet presAssocID="{702C7C83-B0E7-4C8F-B63E-180F3A6D50FD}" presName="horz2" presStyleCnt="0"/>
      <dgm:spPr/>
    </dgm:pt>
    <dgm:pt modelId="{D43F446A-7483-483D-9B8C-8366A6F23BA1}" type="pres">
      <dgm:prSet presAssocID="{702C7C83-B0E7-4C8F-B63E-180F3A6D50FD}" presName="horzSpace2" presStyleCnt="0"/>
      <dgm:spPr/>
    </dgm:pt>
    <dgm:pt modelId="{48C71621-5ED7-4928-8E9E-388E95A7EB59}" type="pres">
      <dgm:prSet presAssocID="{702C7C83-B0E7-4C8F-B63E-180F3A6D50FD}" presName="tx2" presStyleLbl="revTx" presStyleIdx="2" presStyleCnt="8" custScaleX="103628" custLinFactNeighborX="-1639" custLinFactNeighborY="5685"/>
      <dgm:spPr/>
      <dgm:t>
        <a:bodyPr/>
        <a:lstStyle/>
        <a:p>
          <a:endParaRPr lang="ru-RU"/>
        </a:p>
      </dgm:t>
    </dgm:pt>
    <dgm:pt modelId="{BAC6A680-249A-4F40-9756-5420A5641A97}" type="pres">
      <dgm:prSet presAssocID="{702C7C83-B0E7-4C8F-B63E-180F3A6D50FD}" presName="vert2" presStyleCnt="0"/>
      <dgm:spPr/>
    </dgm:pt>
    <dgm:pt modelId="{0C0BE261-0E1A-4154-B1FB-A1E31E942159}" type="pres">
      <dgm:prSet presAssocID="{702C7C83-B0E7-4C8F-B63E-180F3A6D50FD}" presName="thinLine2b" presStyleLbl="callout" presStyleIdx="1" presStyleCnt="7"/>
      <dgm:spPr/>
    </dgm:pt>
    <dgm:pt modelId="{27742F15-70B7-4DAC-AF09-B31C7187E49A}" type="pres">
      <dgm:prSet presAssocID="{702C7C83-B0E7-4C8F-B63E-180F3A6D50FD}" presName="vertSpace2b" presStyleCnt="0"/>
      <dgm:spPr/>
    </dgm:pt>
    <dgm:pt modelId="{88A1B373-6AE1-4F5C-9ADC-86AA699DCCB3}" type="pres">
      <dgm:prSet presAssocID="{1F4E44ED-78CA-4ABB-A0CF-9271563C29C8}" presName="horz2" presStyleCnt="0"/>
      <dgm:spPr/>
    </dgm:pt>
    <dgm:pt modelId="{7E0AC2E6-8B9C-433D-90B8-A879A0B4DED2}" type="pres">
      <dgm:prSet presAssocID="{1F4E44ED-78CA-4ABB-A0CF-9271563C29C8}" presName="horzSpace2" presStyleCnt="0"/>
      <dgm:spPr/>
    </dgm:pt>
    <dgm:pt modelId="{F72ED544-0775-4133-9358-7D2E5E59835F}" type="pres">
      <dgm:prSet presAssocID="{1F4E44ED-78CA-4ABB-A0CF-9271563C29C8}" presName="tx2" presStyleLbl="revTx" presStyleIdx="3" presStyleCnt="8"/>
      <dgm:spPr/>
      <dgm:t>
        <a:bodyPr/>
        <a:lstStyle/>
        <a:p>
          <a:endParaRPr lang="ru-RU"/>
        </a:p>
      </dgm:t>
    </dgm:pt>
    <dgm:pt modelId="{9AFFF1EA-2C51-4F69-872F-8E7DC8923E2C}" type="pres">
      <dgm:prSet presAssocID="{1F4E44ED-78CA-4ABB-A0CF-9271563C29C8}" presName="vert2" presStyleCnt="0"/>
      <dgm:spPr/>
    </dgm:pt>
    <dgm:pt modelId="{FF9D3E3F-7298-41BD-B2D7-1EF355A32BE3}" type="pres">
      <dgm:prSet presAssocID="{1F4E44ED-78CA-4ABB-A0CF-9271563C29C8}" presName="thinLine2b" presStyleLbl="callout" presStyleIdx="2" presStyleCnt="7"/>
      <dgm:spPr/>
    </dgm:pt>
    <dgm:pt modelId="{B1A7BED1-55C1-4208-8AAB-4CAF93F47FE6}" type="pres">
      <dgm:prSet presAssocID="{1F4E44ED-78CA-4ABB-A0CF-9271563C29C8}" presName="vertSpace2b" presStyleCnt="0"/>
      <dgm:spPr/>
    </dgm:pt>
    <dgm:pt modelId="{4A57779A-1B0C-4604-9FE1-B65DABD8EAFA}" type="pres">
      <dgm:prSet presAssocID="{355CA6FD-F9CD-4045-A519-CF00B23F451E}" presName="horz2" presStyleCnt="0"/>
      <dgm:spPr/>
    </dgm:pt>
    <dgm:pt modelId="{A15799ED-9821-4F14-9D23-4CE2E99955CF}" type="pres">
      <dgm:prSet presAssocID="{355CA6FD-F9CD-4045-A519-CF00B23F451E}" presName="horzSpace2" presStyleCnt="0"/>
      <dgm:spPr/>
    </dgm:pt>
    <dgm:pt modelId="{84F942C9-9722-447B-850E-EC2124D70204}" type="pres">
      <dgm:prSet presAssocID="{355CA6FD-F9CD-4045-A519-CF00B23F451E}" presName="tx2" presStyleLbl="revTx" presStyleIdx="4" presStyleCnt="8" custLinFactY="-7609" custLinFactNeighborX="-2118" custLinFactNeighborY="-100000"/>
      <dgm:spPr/>
      <dgm:t>
        <a:bodyPr/>
        <a:lstStyle/>
        <a:p>
          <a:endParaRPr lang="ru-RU"/>
        </a:p>
      </dgm:t>
    </dgm:pt>
    <dgm:pt modelId="{83F6796F-2EBE-431F-A1D6-8D28B0304966}" type="pres">
      <dgm:prSet presAssocID="{355CA6FD-F9CD-4045-A519-CF00B23F451E}" presName="vert2" presStyleCnt="0"/>
      <dgm:spPr/>
    </dgm:pt>
    <dgm:pt modelId="{4429B5A8-A5CD-4923-8ADC-38105CAD027B}" type="pres">
      <dgm:prSet presAssocID="{355CA6FD-F9CD-4045-A519-CF00B23F451E}" presName="thinLine2b" presStyleLbl="callout" presStyleIdx="3" presStyleCnt="7"/>
      <dgm:spPr/>
    </dgm:pt>
    <dgm:pt modelId="{33C0DDED-E98F-4C79-9D58-74850D131167}" type="pres">
      <dgm:prSet presAssocID="{355CA6FD-F9CD-4045-A519-CF00B23F451E}" presName="vertSpace2b" presStyleCnt="0"/>
      <dgm:spPr/>
    </dgm:pt>
    <dgm:pt modelId="{354309E5-C589-4F02-B312-2D0D30C96D31}" type="pres">
      <dgm:prSet presAssocID="{2A30B7E2-7B7C-444E-A00F-BBA5D5ED171A}" presName="horz2" presStyleCnt="0"/>
      <dgm:spPr/>
    </dgm:pt>
    <dgm:pt modelId="{5EFB9E5E-BB10-4EA8-9A6A-8FBC04754FAD}" type="pres">
      <dgm:prSet presAssocID="{2A30B7E2-7B7C-444E-A00F-BBA5D5ED171A}" presName="horzSpace2" presStyleCnt="0"/>
      <dgm:spPr/>
    </dgm:pt>
    <dgm:pt modelId="{A796E088-DA8B-4FBF-A0E3-9C2145C97419}" type="pres">
      <dgm:prSet presAssocID="{2A30B7E2-7B7C-444E-A00F-BBA5D5ED171A}" presName="tx2" presStyleLbl="revTx" presStyleIdx="5" presStyleCnt="8"/>
      <dgm:spPr/>
      <dgm:t>
        <a:bodyPr/>
        <a:lstStyle/>
        <a:p>
          <a:endParaRPr lang="ru-RU"/>
        </a:p>
      </dgm:t>
    </dgm:pt>
    <dgm:pt modelId="{23886CA8-82B1-40BC-8A0D-559C677B343A}" type="pres">
      <dgm:prSet presAssocID="{2A30B7E2-7B7C-444E-A00F-BBA5D5ED171A}" presName="vert2" presStyleCnt="0"/>
      <dgm:spPr/>
    </dgm:pt>
    <dgm:pt modelId="{5D5F0D8A-B0CA-4E53-821F-09E0396CC4CE}" type="pres">
      <dgm:prSet presAssocID="{2A30B7E2-7B7C-444E-A00F-BBA5D5ED171A}" presName="thinLine2b" presStyleLbl="callout" presStyleIdx="4" presStyleCnt="7"/>
      <dgm:spPr/>
    </dgm:pt>
    <dgm:pt modelId="{17705571-5D09-404D-8BD7-E14074FC17CE}" type="pres">
      <dgm:prSet presAssocID="{2A30B7E2-7B7C-444E-A00F-BBA5D5ED171A}" presName="vertSpace2b" presStyleCnt="0"/>
      <dgm:spPr/>
    </dgm:pt>
    <dgm:pt modelId="{BC03944B-CC39-4A54-989A-318786BF0956}" type="pres">
      <dgm:prSet presAssocID="{A7A9538A-CA5A-42FE-AB0A-6BBD9A1FB377}" presName="horz2" presStyleCnt="0"/>
      <dgm:spPr/>
    </dgm:pt>
    <dgm:pt modelId="{D25E7A45-DADB-42C6-9F95-AC934EBEEED4}" type="pres">
      <dgm:prSet presAssocID="{A7A9538A-CA5A-42FE-AB0A-6BBD9A1FB377}" presName="horzSpace2" presStyleCnt="0"/>
      <dgm:spPr/>
    </dgm:pt>
    <dgm:pt modelId="{AA4F8DBC-A1D2-42A6-957F-284C30CCDC10}" type="pres">
      <dgm:prSet presAssocID="{A7A9538A-CA5A-42FE-AB0A-6BBD9A1FB377}" presName="tx2" presStyleLbl="revTx" presStyleIdx="6" presStyleCnt="8"/>
      <dgm:spPr/>
      <dgm:t>
        <a:bodyPr/>
        <a:lstStyle/>
        <a:p>
          <a:endParaRPr lang="ru-RU"/>
        </a:p>
      </dgm:t>
    </dgm:pt>
    <dgm:pt modelId="{C3B8D7ED-611C-476A-B5D5-AF78DF67D551}" type="pres">
      <dgm:prSet presAssocID="{A7A9538A-CA5A-42FE-AB0A-6BBD9A1FB377}" presName="vert2" presStyleCnt="0"/>
      <dgm:spPr/>
    </dgm:pt>
    <dgm:pt modelId="{6A58F7DB-FA71-44D8-9377-BDFD5751CDF1}" type="pres">
      <dgm:prSet presAssocID="{A7A9538A-CA5A-42FE-AB0A-6BBD9A1FB377}" presName="thinLine2b" presStyleLbl="callout" presStyleIdx="5" presStyleCnt="7"/>
      <dgm:spPr/>
    </dgm:pt>
    <dgm:pt modelId="{C2D9A47A-A754-4F19-8129-983E13FF4C17}" type="pres">
      <dgm:prSet presAssocID="{A7A9538A-CA5A-42FE-AB0A-6BBD9A1FB377}" presName="vertSpace2b" presStyleCnt="0"/>
      <dgm:spPr/>
    </dgm:pt>
    <dgm:pt modelId="{6188B75D-89EB-43B2-9086-678E6D94EC92}" type="pres">
      <dgm:prSet presAssocID="{702F7F2D-6768-4EC2-9C64-A9FA8DA82278}" presName="horz2" presStyleCnt="0"/>
      <dgm:spPr/>
    </dgm:pt>
    <dgm:pt modelId="{82DA3567-A93B-4C7F-A6C2-493AA272ACCE}" type="pres">
      <dgm:prSet presAssocID="{702F7F2D-6768-4EC2-9C64-A9FA8DA82278}" presName="horzSpace2" presStyleCnt="0"/>
      <dgm:spPr/>
    </dgm:pt>
    <dgm:pt modelId="{D550B416-005A-4355-88C6-85D79D86C794}" type="pres">
      <dgm:prSet presAssocID="{702F7F2D-6768-4EC2-9C64-A9FA8DA82278}" presName="tx2" presStyleLbl="revTx" presStyleIdx="7" presStyleCnt="8"/>
      <dgm:spPr/>
      <dgm:t>
        <a:bodyPr/>
        <a:lstStyle/>
        <a:p>
          <a:endParaRPr lang="ru-RU"/>
        </a:p>
      </dgm:t>
    </dgm:pt>
    <dgm:pt modelId="{42B26A4E-7CD8-4871-B697-F464B81B1C21}" type="pres">
      <dgm:prSet presAssocID="{702F7F2D-6768-4EC2-9C64-A9FA8DA82278}" presName="vert2" presStyleCnt="0"/>
      <dgm:spPr/>
    </dgm:pt>
    <dgm:pt modelId="{2877ED8F-09F7-4AEA-9A43-E3CE27C0E3E2}" type="pres">
      <dgm:prSet presAssocID="{702F7F2D-6768-4EC2-9C64-A9FA8DA82278}" presName="thinLine2b" presStyleLbl="callout" presStyleIdx="6" presStyleCnt="7"/>
      <dgm:spPr/>
    </dgm:pt>
    <dgm:pt modelId="{4B584CD4-C2FA-446C-80AA-80F9FF7CB2CC}" type="pres">
      <dgm:prSet presAssocID="{702F7F2D-6768-4EC2-9C64-A9FA8DA82278}" presName="vertSpace2b" presStyleCnt="0"/>
      <dgm:spPr/>
    </dgm:pt>
  </dgm:ptLst>
  <dgm:cxnLst>
    <dgm:cxn modelId="{B887F365-66ED-4E5B-9A58-B19BDF535438}" type="presOf" srcId="{2A30B7E2-7B7C-444E-A00F-BBA5D5ED171A}" destId="{A796E088-DA8B-4FBF-A0E3-9C2145C97419}" srcOrd="0" destOrd="0" presId="urn:microsoft.com/office/officeart/2008/layout/LinedList"/>
    <dgm:cxn modelId="{1A6FC9F1-5C74-494A-9830-682D1642610B}" type="presOf" srcId="{A7A9538A-CA5A-42FE-AB0A-6BBD9A1FB377}" destId="{AA4F8DBC-A1D2-42A6-957F-284C30CCDC10}" srcOrd="0" destOrd="0" presId="urn:microsoft.com/office/officeart/2008/layout/LinedList"/>
    <dgm:cxn modelId="{1B51E620-D143-46B3-A448-5CAD00B4556D}" type="presOf" srcId="{702C7C83-B0E7-4C8F-B63E-180F3A6D50FD}" destId="{48C71621-5ED7-4928-8E9E-388E95A7EB59}" srcOrd="0" destOrd="0" presId="urn:microsoft.com/office/officeart/2008/layout/LinedList"/>
    <dgm:cxn modelId="{29F62E5D-9D32-45C4-A240-1EC93E2DF7B1}" type="presOf" srcId="{D8637F10-1CAE-4241-98F5-4AAD7517E8BA}" destId="{170E481C-56A1-4FE3-9A1B-45B258D0929B}" srcOrd="0" destOrd="0" presId="urn:microsoft.com/office/officeart/2008/layout/LinedList"/>
    <dgm:cxn modelId="{CA75BC0F-44F8-47C8-A9C3-DDFF2A47CE70}" type="presOf" srcId="{011562AE-BAAD-4E54-BE6F-E4B23972DB12}" destId="{ABC10E05-A00F-41D8-B9C4-BFBB4734AE72}" srcOrd="0" destOrd="0" presId="urn:microsoft.com/office/officeart/2008/layout/LinedList"/>
    <dgm:cxn modelId="{4C93978B-A830-4530-9329-0B832C9D118A}" srcId="{D8637F10-1CAE-4241-98F5-4AAD7517E8BA}" destId="{2A30B7E2-7B7C-444E-A00F-BBA5D5ED171A}" srcOrd="4" destOrd="0" parTransId="{E6CAEF4B-FBEA-478B-8158-AEE01C15C2E1}" sibTransId="{FF2E681E-D772-49F1-B5BD-121094792CA7}"/>
    <dgm:cxn modelId="{222C3A72-CEA0-4D5D-930F-3247F51DBD16}" srcId="{D8637F10-1CAE-4241-98F5-4AAD7517E8BA}" destId="{702F7F2D-6768-4EC2-9C64-A9FA8DA82278}" srcOrd="6" destOrd="0" parTransId="{871A7471-CD2F-4078-B3DB-89C76B655CB2}" sibTransId="{71DABBC2-971C-4DBF-B9FC-86E177308C1B}"/>
    <dgm:cxn modelId="{B867C9A7-6931-41C0-A51B-6E9B33F4AB88}" srcId="{D8637F10-1CAE-4241-98F5-4AAD7517E8BA}" destId="{A7A9538A-CA5A-42FE-AB0A-6BBD9A1FB377}" srcOrd="5" destOrd="0" parTransId="{8983261E-A195-4AD3-9CF3-F07E6CD234ED}" sibTransId="{CEA9E757-D441-4BE7-9D8D-0FF7C0B59FC0}"/>
    <dgm:cxn modelId="{622CE403-0334-476C-BA4A-E46897C35864}" type="presOf" srcId="{F0EC45C9-3607-480D-92DE-88B5EB64571E}" destId="{F702F066-B769-4417-A070-A704ED590F29}" srcOrd="0" destOrd="0" presId="urn:microsoft.com/office/officeart/2008/layout/LinedList"/>
    <dgm:cxn modelId="{B8E22842-C57B-4AB6-A760-B7E5EAB15BFD}" srcId="{D8637F10-1CAE-4241-98F5-4AAD7517E8BA}" destId="{355CA6FD-F9CD-4045-A519-CF00B23F451E}" srcOrd="3" destOrd="0" parTransId="{659C8316-12C3-425A-A3C6-B3742DB293A4}" sibTransId="{0A2DDDFA-951F-4493-B491-E37E5937BA13}"/>
    <dgm:cxn modelId="{B6B1D773-550F-4C34-A675-83DF80E88874}" srcId="{D8637F10-1CAE-4241-98F5-4AAD7517E8BA}" destId="{702C7C83-B0E7-4C8F-B63E-180F3A6D50FD}" srcOrd="1" destOrd="0" parTransId="{4A5EE0D5-4819-4BF2-9627-286A85594A50}" sibTransId="{6E1CC082-8107-43FF-8523-E120B9EC2363}"/>
    <dgm:cxn modelId="{0D85BA7D-4633-459D-8471-D9F63B26C942}" srcId="{D8637F10-1CAE-4241-98F5-4AAD7517E8BA}" destId="{011562AE-BAAD-4E54-BE6F-E4B23972DB12}" srcOrd="0" destOrd="0" parTransId="{87164F95-BDFF-4CA8-A60F-9544BBCD7B69}" sibTransId="{0462620A-0A43-4606-9FCA-BB28E80E26E4}"/>
    <dgm:cxn modelId="{47E1C8A7-EAA0-4690-9C47-17DBC7E5E444}" type="presOf" srcId="{702F7F2D-6768-4EC2-9C64-A9FA8DA82278}" destId="{D550B416-005A-4355-88C6-85D79D86C794}" srcOrd="0" destOrd="0" presId="urn:microsoft.com/office/officeart/2008/layout/LinedList"/>
    <dgm:cxn modelId="{551DDE4D-9FD9-4687-8296-3407C7815A64}" type="presOf" srcId="{355CA6FD-F9CD-4045-A519-CF00B23F451E}" destId="{84F942C9-9722-447B-850E-EC2124D70204}" srcOrd="0" destOrd="0" presId="urn:microsoft.com/office/officeart/2008/layout/LinedList"/>
    <dgm:cxn modelId="{6472BD64-B359-44D0-82E1-E8C22818DE77}" srcId="{F0EC45C9-3607-480D-92DE-88B5EB64571E}" destId="{D8637F10-1CAE-4241-98F5-4AAD7517E8BA}" srcOrd="0" destOrd="0" parTransId="{E07127FC-AE44-4367-B31F-0875237C2A13}" sibTransId="{3DE1BC62-0776-47CE-8EB3-410B82E2AC9B}"/>
    <dgm:cxn modelId="{0771BAA4-2538-498C-8413-40AE38038640}" srcId="{D8637F10-1CAE-4241-98F5-4AAD7517E8BA}" destId="{1F4E44ED-78CA-4ABB-A0CF-9271563C29C8}" srcOrd="2" destOrd="0" parTransId="{F7FC12EE-AB8F-4140-8533-BA94FF0D968F}" sibTransId="{3BBDD714-D51D-4386-AC3B-6901446F6BBD}"/>
    <dgm:cxn modelId="{D89C6019-ABE4-455B-A2ED-E8DF1F68DC1F}" type="presOf" srcId="{1F4E44ED-78CA-4ABB-A0CF-9271563C29C8}" destId="{F72ED544-0775-4133-9358-7D2E5E59835F}" srcOrd="0" destOrd="0" presId="urn:microsoft.com/office/officeart/2008/layout/LinedList"/>
    <dgm:cxn modelId="{C84AD8EF-B10B-4E09-98F6-3A0E90290FCC}" type="presParOf" srcId="{F702F066-B769-4417-A070-A704ED590F29}" destId="{C853C5C3-B744-486C-AA32-7B8DD8DE8830}" srcOrd="0" destOrd="0" presId="urn:microsoft.com/office/officeart/2008/layout/LinedList"/>
    <dgm:cxn modelId="{FE4E5FDD-AD1B-4294-88F6-FD8E09E04CA3}" type="presParOf" srcId="{F702F066-B769-4417-A070-A704ED590F29}" destId="{F647ECDA-71F9-4FA9-8ADA-AC013157A53F}" srcOrd="1" destOrd="0" presId="urn:microsoft.com/office/officeart/2008/layout/LinedList"/>
    <dgm:cxn modelId="{DD373169-0F83-4313-9A48-8DF4563F6D02}" type="presParOf" srcId="{F647ECDA-71F9-4FA9-8ADA-AC013157A53F}" destId="{170E481C-56A1-4FE3-9A1B-45B258D0929B}" srcOrd="0" destOrd="0" presId="urn:microsoft.com/office/officeart/2008/layout/LinedList"/>
    <dgm:cxn modelId="{0128632E-5412-4BDB-ABF5-370DB6225174}" type="presParOf" srcId="{F647ECDA-71F9-4FA9-8ADA-AC013157A53F}" destId="{98EF8897-022F-41F5-B467-D52AE1B60F35}" srcOrd="1" destOrd="0" presId="urn:microsoft.com/office/officeart/2008/layout/LinedList"/>
    <dgm:cxn modelId="{CC3EB21F-3F16-4B8F-8F3F-F501E766A4F1}" type="presParOf" srcId="{98EF8897-022F-41F5-B467-D52AE1B60F35}" destId="{FECAE6E4-2801-4BDF-8ADC-A2EFED75A687}" srcOrd="0" destOrd="0" presId="urn:microsoft.com/office/officeart/2008/layout/LinedList"/>
    <dgm:cxn modelId="{381BEB21-AED3-433A-A254-74E176E16909}" type="presParOf" srcId="{98EF8897-022F-41F5-B467-D52AE1B60F35}" destId="{63B1FF55-720F-4087-B246-E7804D91A03C}" srcOrd="1" destOrd="0" presId="urn:microsoft.com/office/officeart/2008/layout/LinedList"/>
    <dgm:cxn modelId="{E5C58092-3FBC-493B-94AB-323E458FF84C}" type="presParOf" srcId="{63B1FF55-720F-4087-B246-E7804D91A03C}" destId="{2EE2BFF5-F649-4556-94F5-2382DDB16231}" srcOrd="0" destOrd="0" presId="urn:microsoft.com/office/officeart/2008/layout/LinedList"/>
    <dgm:cxn modelId="{5EE1BF35-9837-4AD9-9D27-EE538588F80A}" type="presParOf" srcId="{63B1FF55-720F-4087-B246-E7804D91A03C}" destId="{ABC10E05-A00F-41D8-B9C4-BFBB4734AE72}" srcOrd="1" destOrd="0" presId="urn:microsoft.com/office/officeart/2008/layout/LinedList"/>
    <dgm:cxn modelId="{36EF710E-2AEE-4F0A-9D04-9CE1147DD30C}" type="presParOf" srcId="{63B1FF55-720F-4087-B246-E7804D91A03C}" destId="{235086D5-1E7D-4B08-A643-13A62BD3E071}" srcOrd="2" destOrd="0" presId="urn:microsoft.com/office/officeart/2008/layout/LinedList"/>
    <dgm:cxn modelId="{F9FD7686-1F0D-44D2-A06A-A764252080A9}" type="presParOf" srcId="{98EF8897-022F-41F5-B467-D52AE1B60F35}" destId="{D32C22A1-8C8A-4C1C-A213-079046E0AD94}" srcOrd="2" destOrd="0" presId="urn:microsoft.com/office/officeart/2008/layout/LinedList"/>
    <dgm:cxn modelId="{1EEE2FF2-E07E-44A7-862B-5A35A0DC5CA9}" type="presParOf" srcId="{98EF8897-022F-41F5-B467-D52AE1B60F35}" destId="{09726018-0069-4BA0-A6CA-1175D594B122}" srcOrd="3" destOrd="0" presId="urn:microsoft.com/office/officeart/2008/layout/LinedList"/>
    <dgm:cxn modelId="{4C80EC4B-586D-4576-BC11-247C1611C13A}" type="presParOf" srcId="{98EF8897-022F-41F5-B467-D52AE1B60F35}" destId="{C86CE85B-EB2D-41DF-B944-7F025169ECC4}" srcOrd="4" destOrd="0" presId="urn:microsoft.com/office/officeart/2008/layout/LinedList"/>
    <dgm:cxn modelId="{3F843EEC-3DAD-4657-A0C6-F91AC27E1908}" type="presParOf" srcId="{C86CE85B-EB2D-41DF-B944-7F025169ECC4}" destId="{D43F446A-7483-483D-9B8C-8366A6F23BA1}" srcOrd="0" destOrd="0" presId="urn:microsoft.com/office/officeart/2008/layout/LinedList"/>
    <dgm:cxn modelId="{A7E4245A-44DE-474F-887F-19BDE646EFFA}" type="presParOf" srcId="{C86CE85B-EB2D-41DF-B944-7F025169ECC4}" destId="{48C71621-5ED7-4928-8E9E-388E95A7EB59}" srcOrd="1" destOrd="0" presId="urn:microsoft.com/office/officeart/2008/layout/LinedList"/>
    <dgm:cxn modelId="{9622B767-719F-4A25-9A11-B08C4443F226}" type="presParOf" srcId="{C86CE85B-EB2D-41DF-B944-7F025169ECC4}" destId="{BAC6A680-249A-4F40-9756-5420A5641A97}" srcOrd="2" destOrd="0" presId="urn:microsoft.com/office/officeart/2008/layout/LinedList"/>
    <dgm:cxn modelId="{CFE5A592-356A-4E88-9B9F-0A3D71AE2F49}" type="presParOf" srcId="{98EF8897-022F-41F5-B467-D52AE1B60F35}" destId="{0C0BE261-0E1A-4154-B1FB-A1E31E942159}" srcOrd="5" destOrd="0" presId="urn:microsoft.com/office/officeart/2008/layout/LinedList"/>
    <dgm:cxn modelId="{A642C367-4669-4438-9D66-4561CCAFF110}" type="presParOf" srcId="{98EF8897-022F-41F5-B467-D52AE1B60F35}" destId="{27742F15-70B7-4DAC-AF09-B31C7187E49A}" srcOrd="6" destOrd="0" presId="urn:microsoft.com/office/officeart/2008/layout/LinedList"/>
    <dgm:cxn modelId="{EEFC32A4-A122-41F8-BCD7-0CC1FB696982}" type="presParOf" srcId="{98EF8897-022F-41F5-B467-D52AE1B60F35}" destId="{88A1B373-6AE1-4F5C-9ADC-86AA699DCCB3}" srcOrd="7" destOrd="0" presId="urn:microsoft.com/office/officeart/2008/layout/LinedList"/>
    <dgm:cxn modelId="{1BDAC2BA-971E-493B-B3FC-BE31DDBF8ADB}" type="presParOf" srcId="{88A1B373-6AE1-4F5C-9ADC-86AA699DCCB3}" destId="{7E0AC2E6-8B9C-433D-90B8-A879A0B4DED2}" srcOrd="0" destOrd="0" presId="urn:microsoft.com/office/officeart/2008/layout/LinedList"/>
    <dgm:cxn modelId="{F00E8BD1-A43E-4FB1-A347-3BAD1C0D8CF9}" type="presParOf" srcId="{88A1B373-6AE1-4F5C-9ADC-86AA699DCCB3}" destId="{F72ED544-0775-4133-9358-7D2E5E59835F}" srcOrd="1" destOrd="0" presId="urn:microsoft.com/office/officeart/2008/layout/LinedList"/>
    <dgm:cxn modelId="{23957E50-17FF-4343-ACD3-D5C5A75340CE}" type="presParOf" srcId="{88A1B373-6AE1-4F5C-9ADC-86AA699DCCB3}" destId="{9AFFF1EA-2C51-4F69-872F-8E7DC8923E2C}" srcOrd="2" destOrd="0" presId="urn:microsoft.com/office/officeart/2008/layout/LinedList"/>
    <dgm:cxn modelId="{596227DB-3BCE-4D67-81F4-17A1E280A338}" type="presParOf" srcId="{98EF8897-022F-41F5-B467-D52AE1B60F35}" destId="{FF9D3E3F-7298-41BD-B2D7-1EF355A32BE3}" srcOrd="8" destOrd="0" presId="urn:microsoft.com/office/officeart/2008/layout/LinedList"/>
    <dgm:cxn modelId="{1FCBA86A-C93A-47A4-8B24-7E1CAAE5BCF0}" type="presParOf" srcId="{98EF8897-022F-41F5-B467-D52AE1B60F35}" destId="{B1A7BED1-55C1-4208-8AAB-4CAF93F47FE6}" srcOrd="9" destOrd="0" presId="urn:microsoft.com/office/officeart/2008/layout/LinedList"/>
    <dgm:cxn modelId="{ED2242EB-1F7B-4CC1-9937-7392E3E07AFD}" type="presParOf" srcId="{98EF8897-022F-41F5-B467-D52AE1B60F35}" destId="{4A57779A-1B0C-4604-9FE1-B65DABD8EAFA}" srcOrd="10" destOrd="0" presId="urn:microsoft.com/office/officeart/2008/layout/LinedList"/>
    <dgm:cxn modelId="{99D7141B-CE19-4AAB-8D1A-9B17B6911C8E}" type="presParOf" srcId="{4A57779A-1B0C-4604-9FE1-B65DABD8EAFA}" destId="{A15799ED-9821-4F14-9D23-4CE2E99955CF}" srcOrd="0" destOrd="0" presId="urn:microsoft.com/office/officeart/2008/layout/LinedList"/>
    <dgm:cxn modelId="{E8DCD46F-EBAD-4414-93B6-8C4638006EE0}" type="presParOf" srcId="{4A57779A-1B0C-4604-9FE1-B65DABD8EAFA}" destId="{84F942C9-9722-447B-850E-EC2124D70204}" srcOrd="1" destOrd="0" presId="urn:microsoft.com/office/officeart/2008/layout/LinedList"/>
    <dgm:cxn modelId="{672F97D0-0F8D-4B9D-B8A4-19A7FDFFDA32}" type="presParOf" srcId="{4A57779A-1B0C-4604-9FE1-B65DABD8EAFA}" destId="{83F6796F-2EBE-431F-A1D6-8D28B0304966}" srcOrd="2" destOrd="0" presId="urn:microsoft.com/office/officeart/2008/layout/LinedList"/>
    <dgm:cxn modelId="{F3C521DD-2DD7-4CA1-B9C0-C30DB33D9409}" type="presParOf" srcId="{98EF8897-022F-41F5-B467-D52AE1B60F35}" destId="{4429B5A8-A5CD-4923-8ADC-38105CAD027B}" srcOrd="11" destOrd="0" presId="urn:microsoft.com/office/officeart/2008/layout/LinedList"/>
    <dgm:cxn modelId="{B0D3AFDC-29B2-49BD-AE8E-1E958ED255AB}" type="presParOf" srcId="{98EF8897-022F-41F5-B467-D52AE1B60F35}" destId="{33C0DDED-E98F-4C79-9D58-74850D131167}" srcOrd="12" destOrd="0" presId="urn:microsoft.com/office/officeart/2008/layout/LinedList"/>
    <dgm:cxn modelId="{43E5D935-7514-4FDA-AD89-C77C61B6A5E7}" type="presParOf" srcId="{98EF8897-022F-41F5-B467-D52AE1B60F35}" destId="{354309E5-C589-4F02-B312-2D0D30C96D31}" srcOrd="13" destOrd="0" presId="urn:microsoft.com/office/officeart/2008/layout/LinedList"/>
    <dgm:cxn modelId="{859004CF-0682-4C66-9E0D-78B0A5B9007B}" type="presParOf" srcId="{354309E5-C589-4F02-B312-2D0D30C96D31}" destId="{5EFB9E5E-BB10-4EA8-9A6A-8FBC04754FAD}" srcOrd="0" destOrd="0" presId="urn:microsoft.com/office/officeart/2008/layout/LinedList"/>
    <dgm:cxn modelId="{6117A897-D5FE-436D-9751-5A8BDB7876FE}" type="presParOf" srcId="{354309E5-C589-4F02-B312-2D0D30C96D31}" destId="{A796E088-DA8B-4FBF-A0E3-9C2145C97419}" srcOrd="1" destOrd="0" presId="urn:microsoft.com/office/officeart/2008/layout/LinedList"/>
    <dgm:cxn modelId="{FF125643-3E73-4090-B883-4B5226EA56B9}" type="presParOf" srcId="{354309E5-C589-4F02-B312-2D0D30C96D31}" destId="{23886CA8-82B1-40BC-8A0D-559C677B343A}" srcOrd="2" destOrd="0" presId="urn:microsoft.com/office/officeart/2008/layout/LinedList"/>
    <dgm:cxn modelId="{BAA3EEFE-BD17-4CB7-9F8E-3169E14167E6}" type="presParOf" srcId="{98EF8897-022F-41F5-B467-D52AE1B60F35}" destId="{5D5F0D8A-B0CA-4E53-821F-09E0396CC4CE}" srcOrd="14" destOrd="0" presId="urn:microsoft.com/office/officeart/2008/layout/LinedList"/>
    <dgm:cxn modelId="{09FC56C3-2AD9-4E2E-B92C-8FF528FB5C3B}" type="presParOf" srcId="{98EF8897-022F-41F5-B467-D52AE1B60F35}" destId="{17705571-5D09-404D-8BD7-E14074FC17CE}" srcOrd="15" destOrd="0" presId="urn:microsoft.com/office/officeart/2008/layout/LinedList"/>
    <dgm:cxn modelId="{C66592B7-03CB-460C-AD4A-F6DC855D5B67}" type="presParOf" srcId="{98EF8897-022F-41F5-B467-D52AE1B60F35}" destId="{BC03944B-CC39-4A54-989A-318786BF0956}" srcOrd="16" destOrd="0" presId="urn:microsoft.com/office/officeart/2008/layout/LinedList"/>
    <dgm:cxn modelId="{0548638F-22FC-4B28-A29C-8F0B9D2881A9}" type="presParOf" srcId="{BC03944B-CC39-4A54-989A-318786BF0956}" destId="{D25E7A45-DADB-42C6-9F95-AC934EBEEED4}" srcOrd="0" destOrd="0" presId="urn:microsoft.com/office/officeart/2008/layout/LinedList"/>
    <dgm:cxn modelId="{ED07F5C2-6AC4-48C5-8AA0-EFF528CA24C5}" type="presParOf" srcId="{BC03944B-CC39-4A54-989A-318786BF0956}" destId="{AA4F8DBC-A1D2-42A6-957F-284C30CCDC10}" srcOrd="1" destOrd="0" presId="urn:microsoft.com/office/officeart/2008/layout/LinedList"/>
    <dgm:cxn modelId="{516A0BCA-BD49-43DE-87EB-CB84F29F92E8}" type="presParOf" srcId="{BC03944B-CC39-4A54-989A-318786BF0956}" destId="{C3B8D7ED-611C-476A-B5D5-AF78DF67D551}" srcOrd="2" destOrd="0" presId="urn:microsoft.com/office/officeart/2008/layout/LinedList"/>
    <dgm:cxn modelId="{A61F71A5-9F11-4736-9ABD-7EF3C55426F7}" type="presParOf" srcId="{98EF8897-022F-41F5-B467-D52AE1B60F35}" destId="{6A58F7DB-FA71-44D8-9377-BDFD5751CDF1}" srcOrd="17" destOrd="0" presId="urn:microsoft.com/office/officeart/2008/layout/LinedList"/>
    <dgm:cxn modelId="{E8AF5426-96B9-46EF-BAFD-62319A961ABC}" type="presParOf" srcId="{98EF8897-022F-41F5-B467-D52AE1B60F35}" destId="{C2D9A47A-A754-4F19-8129-983E13FF4C17}" srcOrd="18" destOrd="0" presId="urn:microsoft.com/office/officeart/2008/layout/LinedList"/>
    <dgm:cxn modelId="{22947397-D351-4D02-A9B0-2B9A22FA36DB}" type="presParOf" srcId="{98EF8897-022F-41F5-B467-D52AE1B60F35}" destId="{6188B75D-89EB-43B2-9086-678E6D94EC92}" srcOrd="19" destOrd="0" presId="urn:microsoft.com/office/officeart/2008/layout/LinedList"/>
    <dgm:cxn modelId="{9FAABC11-ED5C-4925-8028-6145D516C844}" type="presParOf" srcId="{6188B75D-89EB-43B2-9086-678E6D94EC92}" destId="{82DA3567-A93B-4C7F-A6C2-493AA272ACCE}" srcOrd="0" destOrd="0" presId="urn:microsoft.com/office/officeart/2008/layout/LinedList"/>
    <dgm:cxn modelId="{9CC74649-4570-44EC-8F4F-DBA7B13D2BBF}" type="presParOf" srcId="{6188B75D-89EB-43B2-9086-678E6D94EC92}" destId="{D550B416-005A-4355-88C6-85D79D86C794}" srcOrd="1" destOrd="0" presId="urn:microsoft.com/office/officeart/2008/layout/LinedList"/>
    <dgm:cxn modelId="{92626D35-A5FC-4293-96FB-02D8DC3F8E40}" type="presParOf" srcId="{6188B75D-89EB-43B2-9086-678E6D94EC92}" destId="{42B26A4E-7CD8-4871-B697-F464B81B1C21}" srcOrd="2" destOrd="0" presId="urn:microsoft.com/office/officeart/2008/layout/LinedList"/>
    <dgm:cxn modelId="{820EDC5B-1D45-44E1-916D-1942CC31F201}" type="presParOf" srcId="{98EF8897-022F-41F5-B467-D52AE1B60F35}" destId="{2877ED8F-09F7-4AEA-9A43-E3CE27C0E3E2}" srcOrd="20" destOrd="0" presId="urn:microsoft.com/office/officeart/2008/layout/LinedList"/>
    <dgm:cxn modelId="{456ABDEB-E0C9-4A20-AA52-621E0BF8F922}" type="presParOf" srcId="{98EF8897-022F-41F5-B467-D52AE1B60F35}" destId="{4B584CD4-C2FA-446C-80AA-80F9FF7CB2CC}"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0335F-6EC5-4819-BF52-C789E645199B}">
      <dsp:nvSpPr>
        <dsp:cNvPr id="0" name=""/>
        <dsp:cNvSpPr/>
      </dsp:nvSpPr>
      <dsp:spPr>
        <a:xfrm>
          <a:off x="2660" y="0"/>
          <a:ext cx="6918107" cy="835292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ru-RU" sz="4600" b="1" kern="1200" dirty="0" smtClean="0"/>
            <a:t>Московский политехнический университет</a:t>
          </a:r>
          <a:endParaRPr lang="ru-RU" sz="4600" b="1" kern="1200" dirty="0"/>
        </a:p>
      </dsp:txBody>
      <dsp:txXfrm>
        <a:off x="2660" y="0"/>
        <a:ext cx="6918107" cy="2505878"/>
      </dsp:txXfrm>
    </dsp:sp>
    <dsp:sp modelId="{5D1901CA-0876-4D11-8598-78F0E848BAAB}">
      <dsp:nvSpPr>
        <dsp:cNvPr id="0" name=""/>
        <dsp:cNvSpPr/>
      </dsp:nvSpPr>
      <dsp:spPr>
        <a:xfrm>
          <a:off x="183168" y="2387770"/>
          <a:ext cx="6264872" cy="2441107"/>
        </a:xfrm>
        <a:prstGeom prst="roundRect">
          <a:avLst>
            <a:gd name="adj" fmla="val 10000"/>
          </a:avLst>
        </a:prstGeom>
        <a:solidFill>
          <a:schemeClr val="accent4">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76200" rIns="101600" bIns="76200" numCol="1" spcCol="1270" anchor="ctr" anchorCtr="0">
          <a:noAutofit/>
        </a:bodyPr>
        <a:lstStyle/>
        <a:p>
          <a:pPr lvl="0" algn="ctr" defTabSz="1778000">
            <a:lnSpc>
              <a:spcPct val="90000"/>
            </a:lnSpc>
            <a:spcBef>
              <a:spcPct val="0"/>
            </a:spcBef>
            <a:spcAft>
              <a:spcPct val="35000"/>
            </a:spcAft>
          </a:pPr>
          <a:r>
            <a:rPr lang="ru-RU" sz="4000" kern="1200" dirty="0" smtClean="0"/>
            <a:t>Для проекта обязателен внешний заказчик, оценивающий результат проекта</a:t>
          </a:r>
          <a:endParaRPr lang="ru-RU" sz="4000" kern="1200" dirty="0"/>
        </a:p>
      </dsp:txBody>
      <dsp:txXfrm>
        <a:off x="254666" y="2459268"/>
        <a:ext cx="6121876" cy="2298111"/>
      </dsp:txXfrm>
    </dsp:sp>
    <dsp:sp modelId="{D5E52B25-A197-4D55-82E3-650D38B9B799}">
      <dsp:nvSpPr>
        <dsp:cNvPr id="0" name=""/>
        <dsp:cNvSpPr/>
      </dsp:nvSpPr>
      <dsp:spPr>
        <a:xfrm>
          <a:off x="55321" y="5077941"/>
          <a:ext cx="6538829" cy="2674681"/>
        </a:xfrm>
        <a:prstGeom prst="roundRect">
          <a:avLst>
            <a:gd name="adj" fmla="val 10000"/>
          </a:avLst>
        </a:prstGeom>
        <a:solidFill>
          <a:schemeClr val="accent4">
            <a:hueOff val="-199510"/>
            <a:satOff val="1524"/>
            <a:lumOff val="-1255"/>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8580" rIns="91440" bIns="68580" numCol="1" spcCol="1270" anchor="ctr" anchorCtr="0">
          <a:noAutofit/>
        </a:bodyPr>
        <a:lstStyle/>
        <a:p>
          <a:pPr lvl="0" algn="ctr" defTabSz="1600200">
            <a:lnSpc>
              <a:spcPct val="90000"/>
            </a:lnSpc>
            <a:spcBef>
              <a:spcPct val="0"/>
            </a:spcBef>
            <a:spcAft>
              <a:spcPct val="35000"/>
            </a:spcAft>
          </a:pPr>
          <a:r>
            <a:rPr lang="ru-RU" sz="3600" kern="1200" dirty="0" smtClean="0"/>
            <a:t>Проектная модель включает обязательные ознакомительные экскурсии, </a:t>
          </a:r>
          <a:r>
            <a:rPr lang="ru-RU" sz="3600" kern="1200" dirty="0" err="1" smtClean="0"/>
            <a:t>прототипирование</a:t>
          </a:r>
          <a:r>
            <a:rPr lang="ru-RU" sz="3600" kern="1200" dirty="0" smtClean="0"/>
            <a:t>, макетирование и тестовые разработки </a:t>
          </a:r>
          <a:endParaRPr lang="ru-RU" sz="3600" kern="1200" dirty="0"/>
        </a:p>
      </dsp:txBody>
      <dsp:txXfrm>
        <a:off x="133660" y="5156280"/>
        <a:ext cx="6382151" cy="2518003"/>
      </dsp:txXfrm>
    </dsp:sp>
    <dsp:sp modelId="{31DE1AFF-58A8-4486-BF10-6AED14FB93F3}">
      <dsp:nvSpPr>
        <dsp:cNvPr id="0" name=""/>
        <dsp:cNvSpPr/>
      </dsp:nvSpPr>
      <dsp:spPr>
        <a:xfrm>
          <a:off x="7439626" y="0"/>
          <a:ext cx="6918107" cy="835292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4600" b="1" kern="1200" dirty="0" smtClean="0"/>
            <a:t>Дальневосточный федеральный университет</a:t>
          </a:r>
        </a:p>
        <a:p>
          <a:pPr lvl="0" algn="ctr" defTabSz="844550">
            <a:lnSpc>
              <a:spcPct val="90000"/>
            </a:lnSpc>
            <a:spcBef>
              <a:spcPct val="0"/>
            </a:spcBef>
            <a:spcAft>
              <a:spcPct val="35000"/>
            </a:spcAft>
          </a:pPr>
          <a:endParaRPr lang="ru-RU" sz="4600" kern="1200" dirty="0"/>
        </a:p>
      </dsp:txBody>
      <dsp:txXfrm>
        <a:off x="7439626" y="0"/>
        <a:ext cx="6918107" cy="2505878"/>
      </dsp:txXfrm>
    </dsp:sp>
    <dsp:sp modelId="{B7273612-E4EC-44BC-9167-CD3D1BB9F8F2}">
      <dsp:nvSpPr>
        <dsp:cNvPr id="0" name=""/>
        <dsp:cNvSpPr/>
      </dsp:nvSpPr>
      <dsp:spPr>
        <a:xfrm>
          <a:off x="7693161" y="2387770"/>
          <a:ext cx="6411037" cy="2408982"/>
        </a:xfrm>
        <a:prstGeom prst="roundRect">
          <a:avLst>
            <a:gd name="adj" fmla="val 10000"/>
          </a:avLst>
        </a:prstGeom>
        <a:solidFill>
          <a:schemeClr val="accent4">
            <a:hueOff val="-399020"/>
            <a:satOff val="3048"/>
            <a:lumOff val="-251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8580" rIns="91440" bIns="68580" numCol="1" spcCol="1270" anchor="ctr" anchorCtr="0">
          <a:noAutofit/>
        </a:bodyPr>
        <a:lstStyle/>
        <a:p>
          <a:pPr lvl="0" algn="ctr" defTabSz="1600200">
            <a:lnSpc>
              <a:spcPct val="90000"/>
            </a:lnSpc>
            <a:spcBef>
              <a:spcPct val="0"/>
            </a:spcBef>
            <a:spcAft>
              <a:spcPct val="35000"/>
            </a:spcAft>
          </a:pPr>
          <a:r>
            <a:rPr lang="ru-RU" sz="3600" kern="1200" dirty="0" smtClean="0"/>
            <a:t>Цель - создание </a:t>
          </a:r>
          <a:r>
            <a:rPr lang="ru-RU" sz="3600" b="1" kern="1200" dirty="0" smtClean="0"/>
            <a:t>технологических </a:t>
          </a:r>
          <a:r>
            <a:rPr lang="ru-RU" sz="3600" b="1" kern="1200" dirty="0" err="1" smtClean="0"/>
            <a:t>стартапов</a:t>
          </a:r>
          <a:r>
            <a:rPr lang="ru-RU" sz="3600" b="1" kern="1200" dirty="0" smtClean="0"/>
            <a:t>   </a:t>
          </a:r>
        </a:p>
        <a:p>
          <a:pPr lvl="0" algn="ctr" defTabSz="1600200">
            <a:lnSpc>
              <a:spcPct val="90000"/>
            </a:lnSpc>
            <a:spcBef>
              <a:spcPct val="0"/>
            </a:spcBef>
            <a:spcAft>
              <a:spcPct val="35000"/>
            </a:spcAft>
          </a:pPr>
          <a:r>
            <a:rPr lang="ru-RU" sz="3600" b="0" kern="1200" dirty="0" smtClean="0"/>
            <a:t>жесткая экспертиза проектов и небольшое их количество</a:t>
          </a:r>
          <a:endParaRPr lang="ru-RU" sz="3600" b="0" kern="1200" dirty="0"/>
        </a:p>
      </dsp:txBody>
      <dsp:txXfrm>
        <a:off x="7763718" y="2458327"/>
        <a:ext cx="6269923" cy="2267868"/>
      </dsp:txXfrm>
    </dsp:sp>
    <dsp:sp modelId="{4906C0A0-8830-412E-A78F-493EA377E5F1}">
      <dsp:nvSpPr>
        <dsp:cNvPr id="0" name=""/>
        <dsp:cNvSpPr/>
      </dsp:nvSpPr>
      <dsp:spPr>
        <a:xfrm>
          <a:off x="7876352" y="5053026"/>
          <a:ext cx="6044654" cy="2881333"/>
        </a:xfrm>
        <a:prstGeom prst="roundRect">
          <a:avLst>
            <a:gd name="adj" fmla="val 10000"/>
          </a:avLst>
        </a:prstGeom>
        <a:solidFill>
          <a:schemeClr val="accent4">
            <a:hueOff val="-598529"/>
            <a:satOff val="4573"/>
            <a:lumOff val="-3765"/>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8580" rIns="91440" bIns="68580" numCol="1" spcCol="1270" anchor="ctr" anchorCtr="0">
          <a:noAutofit/>
        </a:bodyPr>
        <a:lstStyle/>
        <a:p>
          <a:pPr lvl="0" algn="ctr" defTabSz="1600200">
            <a:lnSpc>
              <a:spcPct val="90000"/>
            </a:lnSpc>
            <a:spcBef>
              <a:spcPct val="0"/>
            </a:spcBef>
            <a:spcAft>
              <a:spcPct val="35000"/>
            </a:spcAft>
          </a:pPr>
          <a:r>
            <a:rPr lang="ru-RU" sz="3600" kern="1200" dirty="0" smtClean="0"/>
            <a:t>Центр проектной деятельности</a:t>
          </a:r>
        </a:p>
        <a:p>
          <a:pPr lvl="0" algn="ctr" defTabSz="1600200">
            <a:lnSpc>
              <a:spcPct val="90000"/>
            </a:lnSpc>
            <a:spcBef>
              <a:spcPct val="0"/>
            </a:spcBef>
            <a:spcAft>
              <a:spcPct val="35000"/>
            </a:spcAft>
          </a:pPr>
          <a:r>
            <a:rPr lang="ru-RU" sz="3600" kern="1200" dirty="0" smtClean="0"/>
            <a:t>Дирекция технологического предпринимательства</a:t>
          </a:r>
        </a:p>
        <a:p>
          <a:pPr lvl="0" algn="ctr" defTabSz="1600200">
            <a:lnSpc>
              <a:spcPct val="90000"/>
            </a:lnSpc>
            <a:spcBef>
              <a:spcPct val="0"/>
            </a:spcBef>
            <a:spcAft>
              <a:spcPct val="35000"/>
            </a:spcAft>
          </a:pPr>
          <a:r>
            <a:rPr lang="ru-RU" sz="3600" kern="1200" dirty="0" smtClean="0"/>
            <a:t>Фонд поддержки предпринимательства </a:t>
          </a:r>
          <a:endParaRPr lang="ru-RU" sz="3600" kern="1200" dirty="0"/>
        </a:p>
      </dsp:txBody>
      <dsp:txXfrm>
        <a:off x="7960743" y="5137417"/>
        <a:ext cx="5875872" cy="2712551"/>
      </dsp:txXfrm>
    </dsp:sp>
    <dsp:sp modelId="{1D99CF0F-90B9-4521-BB0E-BDF4064D705F}">
      <dsp:nvSpPr>
        <dsp:cNvPr id="0" name=""/>
        <dsp:cNvSpPr/>
      </dsp:nvSpPr>
      <dsp:spPr>
        <a:xfrm>
          <a:off x="14876591" y="0"/>
          <a:ext cx="6918107" cy="835292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4600" b="1" kern="1200" dirty="0" smtClean="0"/>
            <a:t>Уральский федеральный университет</a:t>
          </a:r>
        </a:p>
        <a:p>
          <a:pPr lvl="0" algn="ctr" defTabSz="755650">
            <a:lnSpc>
              <a:spcPct val="90000"/>
            </a:lnSpc>
            <a:spcBef>
              <a:spcPct val="0"/>
            </a:spcBef>
            <a:spcAft>
              <a:spcPct val="35000"/>
            </a:spcAft>
          </a:pPr>
          <a:endParaRPr lang="ru-RU" sz="4600" kern="1200" dirty="0"/>
        </a:p>
      </dsp:txBody>
      <dsp:txXfrm>
        <a:off x="14876591" y="0"/>
        <a:ext cx="6918107" cy="2505878"/>
      </dsp:txXfrm>
    </dsp:sp>
    <dsp:sp modelId="{0AD83D10-C7F5-43FA-8143-42E94C8C045C}">
      <dsp:nvSpPr>
        <dsp:cNvPr id="0" name=""/>
        <dsp:cNvSpPr/>
      </dsp:nvSpPr>
      <dsp:spPr>
        <a:xfrm>
          <a:off x="15203181" y="2504734"/>
          <a:ext cx="6190765" cy="2434834"/>
        </a:xfrm>
        <a:prstGeom prst="roundRect">
          <a:avLst>
            <a:gd name="adj" fmla="val 10000"/>
          </a:avLst>
        </a:prstGeom>
        <a:solidFill>
          <a:schemeClr val="accent4">
            <a:hueOff val="-798039"/>
            <a:satOff val="6097"/>
            <a:lumOff val="-502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8580" rIns="91440" bIns="68580" numCol="1" spcCol="1270" anchor="ctr" anchorCtr="0">
          <a:noAutofit/>
        </a:bodyPr>
        <a:lstStyle/>
        <a:p>
          <a:pPr lvl="0" algn="ctr" defTabSz="1600200">
            <a:lnSpc>
              <a:spcPct val="90000"/>
            </a:lnSpc>
            <a:spcBef>
              <a:spcPct val="0"/>
            </a:spcBef>
            <a:spcAft>
              <a:spcPct val="35000"/>
            </a:spcAft>
          </a:pPr>
          <a:r>
            <a:rPr lang="ru-RU" sz="3600" kern="1200" dirty="0" smtClean="0"/>
            <a:t>Цель –</a:t>
          </a:r>
          <a:r>
            <a:rPr lang="ru-RU" sz="3600" b="1" kern="1200" dirty="0" smtClean="0"/>
            <a:t>переход к предпринимательской модели</a:t>
          </a:r>
          <a:r>
            <a:rPr lang="ru-RU" sz="3600" kern="1200" dirty="0" smtClean="0"/>
            <a:t> работы научно-образовательных подразделений </a:t>
          </a:r>
          <a:endParaRPr lang="ru-RU" sz="3600" kern="1200" dirty="0"/>
        </a:p>
      </dsp:txBody>
      <dsp:txXfrm>
        <a:off x="15274495" y="2576048"/>
        <a:ext cx="6048137" cy="2292206"/>
      </dsp:txXfrm>
    </dsp:sp>
    <dsp:sp modelId="{31BF7073-BFB2-4B00-ABF7-68E9A3564DCC}">
      <dsp:nvSpPr>
        <dsp:cNvPr id="0" name=""/>
        <dsp:cNvSpPr/>
      </dsp:nvSpPr>
      <dsp:spPr>
        <a:xfrm>
          <a:off x="15020017" y="5194903"/>
          <a:ext cx="6557092" cy="2642642"/>
        </a:xfrm>
        <a:prstGeom prst="roundRect">
          <a:avLst>
            <a:gd name="adj" fmla="val 10000"/>
          </a:avLst>
        </a:prstGeom>
        <a:solidFill>
          <a:schemeClr val="accent4">
            <a:hueOff val="-997549"/>
            <a:satOff val="7621"/>
            <a:lumOff val="-6275"/>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8580" rIns="91440" bIns="68580" numCol="1" spcCol="1270" anchor="ctr" anchorCtr="0">
          <a:noAutofit/>
        </a:bodyPr>
        <a:lstStyle/>
        <a:p>
          <a:pPr lvl="0" algn="ctr" defTabSz="1600200">
            <a:lnSpc>
              <a:spcPct val="90000"/>
            </a:lnSpc>
            <a:spcBef>
              <a:spcPct val="0"/>
            </a:spcBef>
            <a:spcAft>
              <a:spcPct val="35000"/>
            </a:spcAft>
          </a:pPr>
          <a:r>
            <a:rPr lang="ru-RU" sz="3600" kern="1200" dirty="0" smtClean="0"/>
            <a:t>Включение проектных моделей, являющихся </a:t>
          </a:r>
          <a:r>
            <a:rPr lang="ru-RU" sz="3600" b="1" kern="1200" dirty="0" smtClean="0"/>
            <a:t>интегрирующим элементом </a:t>
          </a:r>
          <a:r>
            <a:rPr lang="ru-RU" sz="3600" kern="1200" dirty="0" smtClean="0"/>
            <a:t>по отношению к курсам и результатам обучения</a:t>
          </a:r>
          <a:endParaRPr lang="ru-RU" sz="3600" kern="1200" dirty="0"/>
        </a:p>
      </dsp:txBody>
      <dsp:txXfrm>
        <a:off x="15097417" y="5272303"/>
        <a:ext cx="6402292" cy="24878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23FA9-3ADC-4D7B-8592-7CE82400BAB7}">
      <dsp:nvSpPr>
        <dsp:cNvPr id="0" name=""/>
        <dsp:cNvSpPr/>
      </dsp:nvSpPr>
      <dsp:spPr>
        <a:xfrm>
          <a:off x="1396409" y="1111"/>
          <a:ext cx="5938999" cy="3563399"/>
        </a:xfrm>
        <a:prstGeom prst="rect">
          <a:avLst/>
        </a:prstGeom>
        <a:solidFill>
          <a:schemeClr val="accent3">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ru-RU" sz="4400" b="1" kern="1200" dirty="0" smtClean="0"/>
            <a:t>Сроки</a:t>
          </a:r>
        </a:p>
        <a:p>
          <a:pPr lvl="0" algn="ctr" defTabSz="1955800">
            <a:lnSpc>
              <a:spcPct val="90000"/>
            </a:lnSpc>
            <a:spcBef>
              <a:spcPct val="0"/>
            </a:spcBef>
            <a:spcAft>
              <a:spcPct val="35000"/>
            </a:spcAft>
          </a:pPr>
          <a:r>
            <a:rPr lang="ru-RU" sz="4400" b="1" kern="1200" dirty="0" smtClean="0"/>
            <a:t>За какой период времени справятся</a:t>
          </a:r>
          <a:endParaRPr lang="ru-RU" sz="4400" kern="1200" dirty="0"/>
        </a:p>
      </dsp:txBody>
      <dsp:txXfrm>
        <a:off x="1396409" y="1111"/>
        <a:ext cx="5938999" cy="3563399"/>
      </dsp:txXfrm>
    </dsp:sp>
    <dsp:sp modelId="{44A50EE7-4FE7-4E64-A760-1B1E51CEC688}">
      <dsp:nvSpPr>
        <dsp:cNvPr id="0" name=""/>
        <dsp:cNvSpPr/>
      </dsp:nvSpPr>
      <dsp:spPr>
        <a:xfrm>
          <a:off x="7929309" y="1111"/>
          <a:ext cx="5938999" cy="3563399"/>
        </a:xfrm>
        <a:prstGeom prst="rect">
          <a:avLst/>
        </a:prstGeom>
        <a:solidFill>
          <a:schemeClr val="accent3">
            <a:hueOff val="-355972"/>
            <a:satOff val="3502"/>
            <a:lumOff val="-834"/>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ru-RU" sz="4400" b="1" kern="1200" dirty="0" smtClean="0"/>
            <a:t>Численность</a:t>
          </a:r>
        </a:p>
        <a:p>
          <a:pPr lvl="0" algn="ctr" defTabSz="1955800">
            <a:lnSpc>
              <a:spcPct val="90000"/>
            </a:lnSpc>
            <a:spcBef>
              <a:spcPct val="0"/>
            </a:spcBef>
            <a:spcAft>
              <a:spcPct val="35000"/>
            </a:spcAft>
          </a:pPr>
          <a:r>
            <a:rPr lang="ru-RU" sz="4400" b="1" kern="1200" dirty="0" smtClean="0"/>
            <a:t>сколько человек должно работать в команде </a:t>
          </a:r>
          <a:endParaRPr lang="ru-RU" sz="4400" kern="1200" dirty="0"/>
        </a:p>
      </dsp:txBody>
      <dsp:txXfrm>
        <a:off x="7929309" y="1111"/>
        <a:ext cx="5938999" cy="3563399"/>
      </dsp:txXfrm>
    </dsp:sp>
    <dsp:sp modelId="{024F0AD1-E55B-44A4-A6AF-48112DBEDBBE}">
      <dsp:nvSpPr>
        <dsp:cNvPr id="0" name=""/>
        <dsp:cNvSpPr/>
      </dsp:nvSpPr>
      <dsp:spPr>
        <a:xfrm>
          <a:off x="14462208" y="1111"/>
          <a:ext cx="5938999" cy="3563399"/>
        </a:xfrm>
        <a:prstGeom prst="rect">
          <a:avLst/>
        </a:prstGeom>
        <a:solidFill>
          <a:schemeClr val="accent3">
            <a:hueOff val="-711944"/>
            <a:satOff val="7004"/>
            <a:lumOff val="-1668"/>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ru-RU" sz="4000" b="1" kern="1200" dirty="0" smtClean="0"/>
            <a:t>Трудоемкость</a:t>
          </a:r>
        </a:p>
        <a:p>
          <a:pPr lvl="0" algn="ctr" defTabSz="1778000">
            <a:lnSpc>
              <a:spcPct val="90000"/>
            </a:lnSpc>
            <a:spcBef>
              <a:spcPct val="0"/>
            </a:spcBef>
            <a:spcAft>
              <a:spcPct val="35000"/>
            </a:spcAft>
          </a:pPr>
          <a:r>
            <a:rPr lang="ru-RU" sz="4000" b="1" kern="1200" dirty="0" smtClean="0"/>
            <a:t>Сколько времени будет тратить один член команды в неделю </a:t>
          </a:r>
        </a:p>
        <a:p>
          <a:pPr lvl="0" algn="ctr" defTabSz="1778000">
            <a:lnSpc>
              <a:spcPct val="90000"/>
            </a:lnSpc>
            <a:spcBef>
              <a:spcPct val="0"/>
            </a:spcBef>
            <a:spcAft>
              <a:spcPct val="35000"/>
            </a:spcAft>
          </a:pPr>
          <a:r>
            <a:rPr lang="ru-RU" sz="4000" b="1" kern="1200" dirty="0" smtClean="0"/>
            <a:t>Не рекомендуется более 6 часов в неделю</a:t>
          </a:r>
          <a:endParaRPr lang="ru-RU" sz="4000" kern="1200" dirty="0"/>
        </a:p>
      </dsp:txBody>
      <dsp:txXfrm>
        <a:off x="14462208" y="1111"/>
        <a:ext cx="5938999" cy="3563399"/>
      </dsp:txXfrm>
    </dsp:sp>
    <dsp:sp modelId="{6BC22A50-FFF5-4E1D-B79F-DA15FD3EE76A}">
      <dsp:nvSpPr>
        <dsp:cNvPr id="0" name=""/>
        <dsp:cNvSpPr/>
      </dsp:nvSpPr>
      <dsp:spPr>
        <a:xfrm>
          <a:off x="4662859" y="4158410"/>
          <a:ext cx="5938999" cy="3563399"/>
        </a:xfrm>
        <a:prstGeom prst="rect">
          <a:avLst/>
        </a:prstGeom>
        <a:solidFill>
          <a:schemeClr val="accent3">
            <a:hueOff val="-1067916"/>
            <a:satOff val="10507"/>
            <a:lumOff val="-2501"/>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ru-RU" sz="4100" b="1" kern="1200" dirty="0" smtClean="0"/>
            <a:t>Кредиты</a:t>
          </a:r>
        </a:p>
        <a:p>
          <a:pPr lvl="0" algn="ctr" defTabSz="1822450">
            <a:lnSpc>
              <a:spcPct val="90000"/>
            </a:lnSpc>
            <a:spcBef>
              <a:spcPct val="0"/>
            </a:spcBef>
            <a:spcAft>
              <a:spcPct val="35000"/>
            </a:spcAft>
          </a:pPr>
          <a:r>
            <a:rPr lang="ru-RU" sz="4100" b="1" kern="1200" dirty="0" smtClean="0"/>
            <a:t>Перевести объем работы в  ЗЕ (1 ЗЕ=25 часам)</a:t>
          </a:r>
          <a:endParaRPr lang="ru-RU" sz="4100" kern="1200" dirty="0"/>
        </a:p>
      </dsp:txBody>
      <dsp:txXfrm>
        <a:off x="4662859" y="4158410"/>
        <a:ext cx="5938999" cy="3563399"/>
      </dsp:txXfrm>
    </dsp:sp>
    <dsp:sp modelId="{191E4C1F-3F2D-4703-A387-586B52E97DC4}">
      <dsp:nvSpPr>
        <dsp:cNvPr id="0" name=""/>
        <dsp:cNvSpPr/>
      </dsp:nvSpPr>
      <dsp:spPr>
        <a:xfrm>
          <a:off x="11195758" y="4158410"/>
          <a:ext cx="5938999" cy="3563399"/>
        </a:xfrm>
        <a:prstGeom prst="rect">
          <a:avLst/>
        </a:prstGeom>
        <a:solidFill>
          <a:schemeClr val="accent3">
            <a:hueOff val="-1423888"/>
            <a:satOff val="14009"/>
            <a:lumOff val="-3335"/>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ru-RU" sz="4100" b="1" kern="1200" smtClean="0"/>
            <a:t>Требования к участникам</a:t>
          </a:r>
          <a:r>
            <a:rPr lang="en-US" sz="4100" b="1" kern="1200" smtClean="0"/>
            <a:t>/</a:t>
          </a:r>
          <a:r>
            <a:rPr lang="ru-RU" sz="4100" b="1" kern="1200" smtClean="0"/>
            <a:t> специальные компетенции</a:t>
          </a:r>
        </a:p>
        <a:p>
          <a:pPr lvl="0" algn="ctr" defTabSz="1822450">
            <a:lnSpc>
              <a:spcPct val="90000"/>
            </a:lnSpc>
            <a:spcBef>
              <a:spcPct val="0"/>
            </a:spcBef>
            <a:spcAft>
              <a:spcPct val="35000"/>
            </a:spcAft>
          </a:pPr>
          <a:r>
            <a:rPr lang="ru-RU" sz="4100" b="1" kern="1200" smtClean="0"/>
            <a:t>Образовательные программы</a:t>
          </a:r>
          <a:endParaRPr lang="ru-RU" sz="4100" kern="1200" dirty="0"/>
        </a:p>
      </dsp:txBody>
      <dsp:txXfrm>
        <a:off x="11195758" y="4158410"/>
        <a:ext cx="5938999" cy="35633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59DD5-45BE-4BB2-B747-07707FA25307}">
      <dsp:nvSpPr>
        <dsp:cNvPr id="0" name=""/>
        <dsp:cNvSpPr/>
      </dsp:nvSpPr>
      <dsp:spPr>
        <a:xfrm>
          <a:off x="6981745" y="4420025"/>
          <a:ext cx="3565528" cy="3565528"/>
        </a:xfrm>
        <a:prstGeom prst="ellipse">
          <a:avLst/>
        </a:prstGeom>
        <a:solidFill>
          <a:schemeClr val="lt1">
            <a:hueOff val="0"/>
            <a:satOff val="0"/>
            <a:lumOff val="0"/>
            <a:alphaOff val="0"/>
          </a:schemeClr>
        </a:solidFill>
        <a:ln>
          <a:solidFill>
            <a:schemeClr val="accent3">
              <a:shade val="80000"/>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ru-RU" sz="3100" b="1" kern="1200" dirty="0" smtClean="0"/>
            <a:t>Студент в период обучения должен получить опыт</a:t>
          </a:r>
          <a:endParaRPr lang="ru-RU" sz="3100" b="1" kern="1200" dirty="0"/>
        </a:p>
      </dsp:txBody>
      <dsp:txXfrm>
        <a:off x="7503904" y="4942184"/>
        <a:ext cx="2521210" cy="2521210"/>
      </dsp:txXfrm>
    </dsp:sp>
    <dsp:sp modelId="{EC5DA355-34AD-46B7-B920-B051302CD676}">
      <dsp:nvSpPr>
        <dsp:cNvPr id="0" name=""/>
        <dsp:cNvSpPr/>
      </dsp:nvSpPr>
      <dsp:spPr>
        <a:xfrm rot="10800000">
          <a:off x="3363227" y="5694701"/>
          <a:ext cx="3419499" cy="1016175"/>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0241B6-361A-41AA-8F16-1A06683EAAEB}">
      <dsp:nvSpPr>
        <dsp:cNvPr id="0" name=""/>
        <dsp:cNvSpPr/>
      </dsp:nvSpPr>
      <dsp:spPr>
        <a:xfrm>
          <a:off x="1717825" y="5092167"/>
          <a:ext cx="3290804" cy="2221244"/>
        </a:xfrm>
        <a:prstGeom prst="roundRect">
          <a:avLst>
            <a:gd name="adj" fmla="val 10000"/>
          </a:avLst>
        </a:prstGeom>
        <a:solidFill>
          <a:schemeClr val="lt1">
            <a:hueOff val="0"/>
            <a:satOff val="0"/>
            <a:lumOff val="0"/>
            <a:alphaOff val="0"/>
          </a:schemeClr>
        </a:solidFill>
        <a:ln>
          <a:solidFill>
            <a:schemeClr val="accent3">
              <a:shade val="80000"/>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ru-RU" sz="2400" b="1" kern="1200" dirty="0" smtClean="0"/>
            <a:t>Решения реальных задач будущей деятельности</a:t>
          </a:r>
          <a:endParaRPr lang="ru-RU" sz="2400" b="1" kern="1200" dirty="0"/>
        </a:p>
      </dsp:txBody>
      <dsp:txXfrm>
        <a:off x="1782883" y="5157225"/>
        <a:ext cx="3160688" cy="2091128"/>
      </dsp:txXfrm>
    </dsp:sp>
    <dsp:sp modelId="{E32840EE-B01F-419A-AB41-D022ECEB6590}">
      <dsp:nvSpPr>
        <dsp:cNvPr id="0" name=""/>
        <dsp:cNvSpPr/>
      </dsp:nvSpPr>
      <dsp:spPr>
        <a:xfrm rot="12960000">
          <a:off x="4068247" y="3524873"/>
          <a:ext cx="3419499" cy="1016175"/>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BE8300-D4FE-4AF5-BD7F-1F3FC45C64F3}">
      <dsp:nvSpPr>
        <dsp:cNvPr id="0" name=""/>
        <dsp:cNvSpPr/>
      </dsp:nvSpPr>
      <dsp:spPr>
        <a:xfrm>
          <a:off x="2461629" y="1617938"/>
          <a:ext cx="3866301" cy="2820113"/>
        </a:xfrm>
        <a:prstGeom prst="roundRect">
          <a:avLst>
            <a:gd name="adj" fmla="val 10000"/>
          </a:avLst>
        </a:prstGeom>
        <a:solidFill>
          <a:schemeClr val="lt1">
            <a:hueOff val="0"/>
            <a:satOff val="0"/>
            <a:lumOff val="0"/>
            <a:alphaOff val="0"/>
          </a:schemeClr>
        </a:solidFill>
        <a:ln>
          <a:solidFill>
            <a:schemeClr val="accent3">
              <a:shade val="80000"/>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ru-RU" sz="2400" b="1" kern="1200" dirty="0" smtClean="0"/>
            <a:t>Синхронизации образовательных результатов с собственными потребностями и потребностями рынка труда</a:t>
          </a:r>
          <a:endParaRPr lang="ru-RU" sz="2400" b="1" kern="1200" dirty="0"/>
        </a:p>
      </dsp:txBody>
      <dsp:txXfrm>
        <a:off x="2544227" y="1700536"/>
        <a:ext cx="3701105" cy="2654917"/>
      </dsp:txXfrm>
    </dsp:sp>
    <dsp:sp modelId="{2F47CA54-A945-46B5-B080-FB774D04BB8F}">
      <dsp:nvSpPr>
        <dsp:cNvPr id="0" name=""/>
        <dsp:cNvSpPr/>
      </dsp:nvSpPr>
      <dsp:spPr>
        <a:xfrm rot="15120000">
          <a:off x="5914013" y="2183845"/>
          <a:ext cx="3419499" cy="1016175"/>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1057CF-2CCF-4B87-8AB3-71411D477C80}">
      <dsp:nvSpPr>
        <dsp:cNvPr id="0" name=""/>
        <dsp:cNvSpPr/>
      </dsp:nvSpPr>
      <dsp:spPr>
        <a:xfrm>
          <a:off x="5819595" y="117204"/>
          <a:ext cx="2551652" cy="1897320"/>
        </a:xfrm>
        <a:prstGeom prst="roundRect">
          <a:avLst>
            <a:gd name="adj" fmla="val 10000"/>
          </a:avLst>
        </a:prstGeom>
        <a:solidFill>
          <a:schemeClr val="lt1">
            <a:hueOff val="0"/>
            <a:satOff val="0"/>
            <a:lumOff val="0"/>
            <a:alphaOff val="0"/>
          </a:schemeClr>
        </a:solidFill>
        <a:ln>
          <a:solidFill>
            <a:schemeClr val="accent3">
              <a:shade val="80000"/>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ru-RU" sz="2400" b="1" kern="1200" dirty="0" smtClean="0"/>
            <a:t>Работы в команде</a:t>
          </a:r>
          <a:endParaRPr lang="ru-RU" sz="2400" b="1" kern="1200" dirty="0"/>
        </a:p>
      </dsp:txBody>
      <dsp:txXfrm>
        <a:off x="5875166" y="172775"/>
        <a:ext cx="2440510" cy="1786178"/>
      </dsp:txXfrm>
    </dsp:sp>
    <dsp:sp modelId="{02D3E574-92A7-4EB2-811E-F3DA05F32D6C}">
      <dsp:nvSpPr>
        <dsp:cNvPr id="0" name=""/>
        <dsp:cNvSpPr/>
      </dsp:nvSpPr>
      <dsp:spPr>
        <a:xfrm rot="17280000">
          <a:off x="8195505" y="2183845"/>
          <a:ext cx="3419499" cy="1016175"/>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D95B65-B0C3-46D0-99C6-0C229A4E89ED}">
      <dsp:nvSpPr>
        <dsp:cNvPr id="0" name=""/>
        <dsp:cNvSpPr/>
      </dsp:nvSpPr>
      <dsp:spPr>
        <a:xfrm>
          <a:off x="9182505" y="-64674"/>
          <a:ext cx="2502184" cy="2261078"/>
        </a:xfrm>
        <a:prstGeom prst="roundRect">
          <a:avLst>
            <a:gd name="adj" fmla="val 10000"/>
          </a:avLst>
        </a:prstGeom>
        <a:solidFill>
          <a:schemeClr val="lt1">
            <a:hueOff val="0"/>
            <a:satOff val="0"/>
            <a:lumOff val="0"/>
            <a:alphaOff val="0"/>
          </a:schemeClr>
        </a:solidFill>
        <a:ln>
          <a:solidFill>
            <a:schemeClr val="accent3">
              <a:shade val="80000"/>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ru-RU" sz="2400" b="1" kern="1200" dirty="0" smtClean="0"/>
            <a:t>Выстраивания и соблюдения графика и сроков </a:t>
          </a:r>
          <a:endParaRPr lang="ru-RU" sz="2400" b="1" kern="1200" dirty="0"/>
        </a:p>
      </dsp:txBody>
      <dsp:txXfrm>
        <a:off x="9248730" y="1551"/>
        <a:ext cx="2369734" cy="2128628"/>
      </dsp:txXfrm>
    </dsp:sp>
    <dsp:sp modelId="{5B63EC2D-2419-43CA-A754-3187A8FDA4DA}">
      <dsp:nvSpPr>
        <dsp:cNvPr id="0" name=""/>
        <dsp:cNvSpPr/>
      </dsp:nvSpPr>
      <dsp:spPr>
        <a:xfrm rot="19440000">
          <a:off x="10041271" y="3524873"/>
          <a:ext cx="3419499" cy="1016175"/>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5DB78B-9D5D-4136-A971-C3E26DAAA6E9}">
      <dsp:nvSpPr>
        <dsp:cNvPr id="0" name=""/>
        <dsp:cNvSpPr/>
      </dsp:nvSpPr>
      <dsp:spPr>
        <a:xfrm>
          <a:off x="11556536" y="1427683"/>
          <a:ext cx="3155403" cy="3200623"/>
        </a:xfrm>
        <a:prstGeom prst="roundRect">
          <a:avLst>
            <a:gd name="adj" fmla="val 10000"/>
          </a:avLst>
        </a:prstGeom>
        <a:solidFill>
          <a:schemeClr val="lt1">
            <a:hueOff val="0"/>
            <a:satOff val="0"/>
            <a:lumOff val="0"/>
            <a:alphaOff val="0"/>
          </a:schemeClr>
        </a:solidFill>
        <a:ln>
          <a:solidFill>
            <a:schemeClr val="accent3">
              <a:shade val="80000"/>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ru-RU" sz="2400" b="1" kern="1200" dirty="0" smtClean="0"/>
            <a:t>Дополнительных «мягких» и над- профессиональных навыков*  </a:t>
          </a:r>
          <a:endParaRPr lang="ru-RU" sz="2400" b="1" kern="1200" dirty="0"/>
        </a:p>
      </dsp:txBody>
      <dsp:txXfrm>
        <a:off x="11648955" y="1520102"/>
        <a:ext cx="2970565" cy="3015785"/>
      </dsp:txXfrm>
    </dsp:sp>
    <dsp:sp modelId="{7506994F-7A5E-4BD8-B68A-73B8310B2919}">
      <dsp:nvSpPr>
        <dsp:cNvPr id="0" name=""/>
        <dsp:cNvSpPr/>
      </dsp:nvSpPr>
      <dsp:spPr>
        <a:xfrm>
          <a:off x="10746291" y="5694701"/>
          <a:ext cx="3419499" cy="1016175"/>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944128-695F-446B-8167-850F8B4D0911}">
      <dsp:nvSpPr>
        <dsp:cNvPr id="0" name=""/>
        <dsp:cNvSpPr/>
      </dsp:nvSpPr>
      <dsp:spPr>
        <a:xfrm>
          <a:off x="12975423" y="5207955"/>
          <a:ext cx="2380735" cy="1989667"/>
        </a:xfrm>
        <a:prstGeom prst="roundRect">
          <a:avLst>
            <a:gd name="adj" fmla="val 10000"/>
          </a:avLst>
        </a:prstGeom>
        <a:solidFill>
          <a:schemeClr val="lt1">
            <a:hueOff val="0"/>
            <a:satOff val="0"/>
            <a:lumOff val="0"/>
            <a:alphaOff val="0"/>
          </a:schemeClr>
        </a:solidFill>
        <a:ln>
          <a:solidFill>
            <a:schemeClr val="accent3">
              <a:shade val="80000"/>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ru-RU" sz="2400" b="1" kern="1200" dirty="0" smtClean="0"/>
            <a:t>Ответственности за результат</a:t>
          </a:r>
          <a:endParaRPr lang="ru-RU" sz="2400" b="1" kern="1200" dirty="0"/>
        </a:p>
      </dsp:txBody>
      <dsp:txXfrm>
        <a:off x="13033698" y="5266230"/>
        <a:ext cx="2264185" cy="1873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BF331-7662-4F22-8ED6-BEB786A4FC7A}">
      <dsp:nvSpPr>
        <dsp:cNvPr id="0" name=""/>
        <dsp:cNvSpPr/>
      </dsp:nvSpPr>
      <dsp:spPr>
        <a:xfrm>
          <a:off x="3097482" y="243973"/>
          <a:ext cx="3363030" cy="3363030"/>
        </a:xfrm>
        <a:prstGeom prst="ellipse">
          <a:avLst/>
        </a:prstGeom>
        <a:solidFill>
          <a:schemeClr val="accent2">
            <a:alpha val="50000"/>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tx1"/>
        </a:fontRef>
      </dsp:style>
      <dsp:txBody>
        <a:bodyPr spcFirstLastPara="0" vert="horz" wrap="square" lIns="185079" tIns="40640" rIns="185079" bIns="40640" numCol="1" spcCol="1270" anchor="ctr" anchorCtr="0">
          <a:noAutofit/>
        </a:bodyPr>
        <a:lstStyle/>
        <a:p>
          <a:pPr lvl="0" algn="ctr" defTabSz="1422400">
            <a:lnSpc>
              <a:spcPct val="90000"/>
            </a:lnSpc>
            <a:spcBef>
              <a:spcPct val="0"/>
            </a:spcBef>
            <a:spcAft>
              <a:spcPct val="35000"/>
            </a:spcAft>
          </a:pPr>
          <a:r>
            <a:rPr lang="ru-RU" sz="3200" kern="1200" dirty="0" smtClean="0"/>
            <a:t>всегда есть результат - </a:t>
          </a:r>
          <a:r>
            <a:rPr lang="ru-RU" sz="3200" b="1" kern="1200" dirty="0" smtClean="0"/>
            <a:t>продукт</a:t>
          </a:r>
          <a:endParaRPr lang="ru-RU" sz="3200" kern="1200" dirty="0"/>
        </a:p>
      </dsp:txBody>
      <dsp:txXfrm>
        <a:off x="3589986" y="736477"/>
        <a:ext cx="2378022" cy="2378022"/>
      </dsp:txXfrm>
    </dsp:sp>
    <dsp:sp modelId="{B78C1D78-F47C-4956-AA7D-69FC738D77CC}">
      <dsp:nvSpPr>
        <dsp:cNvPr id="0" name=""/>
        <dsp:cNvSpPr/>
      </dsp:nvSpPr>
      <dsp:spPr>
        <a:xfrm>
          <a:off x="11572150" y="253793"/>
          <a:ext cx="3363030" cy="3363030"/>
        </a:xfrm>
        <a:prstGeom prst="ellipse">
          <a:avLst/>
        </a:prstGeom>
        <a:solidFill>
          <a:schemeClr val="accent2">
            <a:alpha val="50000"/>
            <a:hueOff val="-1068310"/>
            <a:satOff val="-5490"/>
            <a:lumOff val="4667"/>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tx1"/>
        </a:fontRef>
      </dsp:style>
      <dsp:txBody>
        <a:bodyPr spcFirstLastPara="0" vert="horz" wrap="square" lIns="185079" tIns="40640" rIns="185079" bIns="40640" numCol="1" spcCol="1270" anchor="ctr" anchorCtr="0">
          <a:noAutofit/>
        </a:bodyPr>
        <a:lstStyle/>
        <a:p>
          <a:pPr lvl="0" algn="ctr" defTabSz="1422400">
            <a:lnSpc>
              <a:spcPct val="90000"/>
            </a:lnSpc>
            <a:spcBef>
              <a:spcPct val="0"/>
            </a:spcBef>
            <a:spcAft>
              <a:spcPct val="35000"/>
            </a:spcAft>
          </a:pPr>
          <a:r>
            <a:rPr lang="ru-RU" sz="3200" b="1" kern="1200" dirty="0" smtClean="0"/>
            <a:t>комплексный</a:t>
          </a:r>
          <a:r>
            <a:rPr lang="ru-RU" sz="3200" kern="1200" dirty="0" smtClean="0"/>
            <a:t> характер деятельности</a:t>
          </a:r>
          <a:endParaRPr lang="ru-RU" sz="3200" kern="1200" dirty="0"/>
        </a:p>
      </dsp:txBody>
      <dsp:txXfrm>
        <a:off x="12064654" y="746297"/>
        <a:ext cx="2378022" cy="2378022"/>
      </dsp:txXfrm>
    </dsp:sp>
    <dsp:sp modelId="{D316EA67-267A-4C62-8FBB-F32C4A1F3CB0}">
      <dsp:nvSpPr>
        <dsp:cNvPr id="0" name=""/>
        <dsp:cNvSpPr/>
      </dsp:nvSpPr>
      <dsp:spPr>
        <a:xfrm>
          <a:off x="5959387" y="253793"/>
          <a:ext cx="3548904" cy="3463046"/>
        </a:xfrm>
        <a:prstGeom prst="ellipse">
          <a:avLst/>
        </a:prstGeom>
        <a:solidFill>
          <a:schemeClr val="accent2">
            <a:alpha val="50000"/>
            <a:hueOff val="-2136620"/>
            <a:satOff val="-10981"/>
            <a:lumOff val="9334"/>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tx1"/>
        </a:fontRef>
      </dsp:style>
      <dsp:txBody>
        <a:bodyPr spcFirstLastPara="0" vert="horz" wrap="square" lIns="185079" tIns="40640" rIns="185079" bIns="40640" numCol="1" spcCol="1270" anchor="ctr" anchorCtr="0">
          <a:noAutofit/>
        </a:bodyPr>
        <a:lstStyle/>
        <a:p>
          <a:pPr lvl="0" algn="ctr" defTabSz="1422400">
            <a:lnSpc>
              <a:spcPct val="90000"/>
            </a:lnSpc>
            <a:spcBef>
              <a:spcPct val="0"/>
            </a:spcBef>
            <a:spcAft>
              <a:spcPct val="35000"/>
            </a:spcAft>
          </a:pPr>
          <a:r>
            <a:rPr lang="ru-RU" sz="3200" b="1" kern="1200" dirty="0" err="1" smtClean="0"/>
            <a:t>этапность</a:t>
          </a:r>
          <a:r>
            <a:rPr lang="ru-RU" sz="3200" b="1" kern="1200" dirty="0" smtClean="0"/>
            <a:t> процесса</a:t>
          </a:r>
          <a:endParaRPr lang="ru-RU" sz="3200" kern="1200" dirty="0"/>
        </a:p>
      </dsp:txBody>
      <dsp:txXfrm>
        <a:off x="6479112" y="760944"/>
        <a:ext cx="2509454" cy="2448744"/>
      </dsp:txXfrm>
    </dsp:sp>
    <dsp:sp modelId="{373EB596-A662-45E6-9DD2-A824D33DAC69}">
      <dsp:nvSpPr>
        <dsp:cNvPr id="0" name=""/>
        <dsp:cNvSpPr/>
      </dsp:nvSpPr>
      <dsp:spPr>
        <a:xfrm>
          <a:off x="8831045" y="337364"/>
          <a:ext cx="3363030" cy="3363030"/>
        </a:xfrm>
        <a:prstGeom prst="ellipse">
          <a:avLst/>
        </a:prstGeom>
        <a:solidFill>
          <a:schemeClr val="accent2">
            <a:alpha val="50000"/>
            <a:hueOff val="-3204930"/>
            <a:satOff val="-16471"/>
            <a:lumOff val="1400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tx1"/>
        </a:fontRef>
      </dsp:style>
      <dsp:txBody>
        <a:bodyPr spcFirstLastPara="0" vert="horz" wrap="square" lIns="185079" tIns="40640" rIns="185079" bIns="406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3200" kern="1200" dirty="0" smtClean="0"/>
            <a:t>ограниченность </a:t>
          </a:r>
          <a:r>
            <a:rPr lang="ru-RU" sz="3200" b="1" kern="1200" dirty="0" smtClean="0"/>
            <a:t>ресурсов</a:t>
          </a:r>
          <a:r>
            <a:rPr lang="ru-RU" sz="3200" kern="1200" dirty="0" smtClean="0"/>
            <a:t> </a:t>
          </a:r>
        </a:p>
        <a:p>
          <a:pPr lvl="0" algn="ctr" defTabSz="577850">
            <a:lnSpc>
              <a:spcPct val="90000"/>
            </a:lnSpc>
            <a:spcBef>
              <a:spcPct val="0"/>
            </a:spcBef>
            <a:spcAft>
              <a:spcPct val="35000"/>
            </a:spcAft>
          </a:pPr>
          <a:endParaRPr lang="ru-RU" kern="1200" dirty="0"/>
        </a:p>
      </dsp:txBody>
      <dsp:txXfrm>
        <a:off x="9323549" y="829868"/>
        <a:ext cx="2378022" cy="2378022"/>
      </dsp:txXfrm>
    </dsp:sp>
    <dsp:sp modelId="{334D3438-6181-4EA1-8124-F610E35F0052}">
      <dsp:nvSpPr>
        <dsp:cNvPr id="0" name=""/>
        <dsp:cNvSpPr/>
      </dsp:nvSpPr>
      <dsp:spPr>
        <a:xfrm>
          <a:off x="14045053" y="2"/>
          <a:ext cx="3492439" cy="3850972"/>
        </a:xfrm>
        <a:prstGeom prst="ellipse">
          <a:avLst/>
        </a:prstGeom>
        <a:solidFill>
          <a:schemeClr val="accent2">
            <a:alpha val="50000"/>
            <a:hueOff val="-4273240"/>
            <a:satOff val="-21962"/>
            <a:lumOff val="18667"/>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tx1"/>
        </a:fontRef>
      </dsp:style>
      <dsp:txBody>
        <a:bodyPr spcFirstLastPara="0" vert="horz" wrap="square" lIns="185079" tIns="40640" rIns="185079" bIns="40640" numCol="1" spcCol="1270" anchor="ctr" anchorCtr="0">
          <a:noAutofit/>
        </a:bodyPr>
        <a:lstStyle/>
        <a:p>
          <a:pPr lvl="0" algn="ctr" defTabSz="1422400">
            <a:lnSpc>
              <a:spcPct val="90000"/>
            </a:lnSpc>
            <a:spcBef>
              <a:spcPct val="0"/>
            </a:spcBef>
            <a:spcAft>
              <a:spcPct val="35000"/>
            </a:spcAft>
          </a:pPr>
          <a:r>
            <a:rPr lang="ru-RU" sz="3200" kern="1200" dirty="0" smtClean="0"/>
            <a:t>отбор и реализация </a:t>
          </a:r>
          <a:r>
            <a:rPr lang="ru-RU" sz="3200" b="1" kern="1200" dirty="0" smtClean="0"/>
            <a:t>проектных решений</a:t>
          </a:r>
          <a:endParaRPr lang="ru-RU" sz="3200" kern="1200" dirty="0"/>
        </a:p>
      </dsp:txBody>
      <dsp:txXfrm>
        <a:off x="14556509" y="563964"/>
        <a:ext cx="2469527" cy="2723048"/>
      </dsp:txXfrm>
    </dsp:sp>
    <dsp:sp modelId="{6E51F7EC-4062-45D7-AACC-5ED21945A9D2}">
      <dsp:nvSpPr>
        <dsp:cNvPr id="0" name=""/>
        <dsp:cNvSpPr/>
      </dsp:nvSpPr>
      <dsp:spPr>
        <a:xfrm>
          <a:off x="16864887" y="2"/>
          <a:ext cx="4035837" cy="3850972"/>
        </a:xfrm>
        <a:prstGeom prst="ellipse">
          <a:avLst/>
        </a:prstGeom>
        <a:solidFill>
          <a:schemeClr val="accent2">
            <a:alpha val="50000"/>
            <a:hueOff val="-5341550"/>
            <a:satOff val="-27452"/>
            <a:lumOff val="23334"/>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tx1"/>
        </a:fontRef>
      </dsp:style>
      <dsp:txBody>
        <a:bodyPr spcFirstLastPara="0" vert="horz" wrap="square" lIns="185079" tIns="35560" rIns="185079" bIns="35560" numCol="1" spcCol="1270" anchor="ctr" anchorCtr="0">
          <a:noAutofit/>
        </a:bodyPr>
        <a:lstStyle/>
        <a:p>
          <a:pPr lvl="0" algn="ctr" defTabSz="1244600">
            <a:lnSpc>
              <a:spcPct val="90000"/>
            </a:lnSpc>
            <a:spcBef>
              <a:spcPct val="0"/>
            </a:spcBef>
            <a:spcAft>
              <a:spcPct val="35000"/>
            </a:spcAft>
          </a:pPr>
          <a:r>
            <a:rPr lang="ru-RU" sz="2800" kern="1200" dirty="0" smtClean="0"/>
            <a:t>развитие </a:t>
          </a:r>
          <a:r>
            <a:rPr lang="ru-RU" sz="2800" b="1" kern="1200" dirty="0" smtClean="0"/>
            <a:t>не теоретических, а практических </a:t>
          </a:r>
          <a:r>
            <a:rPr lang="ru-RU" sz="2800" kern="1200" dirty="0" smtClean="0"/>
            <a:t>знаний или умений и опыта самоорганизации</a:t>
          </a:r>
          <a:endParaRPr lang="ru-RU" sz="2800" kern="1200" dirty="0"/>
        </a:p>
      </dsp:txBody>
      <dsp:txXfrm>
        <a:off x="17455922" y="563964"/>
        <a:ext cx="2853767" cy="27230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9BA13-2B29-4FE6-BE76-1CA55ABE6ABA}">
      <dsp:nvSpPr>
        <dsp:cNvPr id="0" name=""/>
        <dsp:cNvSpPr/>
      </dsp:nvSpPr>
      <dsp:spPr>
        <a:xfrm>
          <a:off x="1131207" y="0"/>
          <a:ext cx="9089851" cy="9089851"/>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0F547B-45A4-452E-9939-E23BB1B86581}">
      <dsp:nvSpPr>
        <dsp:cNvPr id="0" name=""/>
        <dsp:cNvSpPr/>
      </dsp:nvSpPr>
      <dsp:spPr>
        <a:xfrm>
          <a:off x="1722047" y="590840"/>
          <a:ext cx="3635940" cy="3635940"/>
        </a:xfrm>
        <a:prstGeom prst="roundRect">
          <a:avLst/>
        </a:prstGeom>
        <a:solidFill>
          <a:schemeClr val="accent3">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ru-RU" sz="3700" b="1" kern="1200" dirty="0" smtClean="0"/>
            <a:t>Заказчик проекта</a:t>
          </a:r>
        </a:p>
      </dsp:txBody>
      <dsp:txXfrm>
        <a:off x="1899539" y="768332"/>
        <a:ext cx="3280956" cy="3280956"/>
      </dsp:txXfrm>
    </dsp:sp>
    <dsp:sp modelId="{43457100-D997-45D7-91FD-62FC35822B00}">
      <dsp:nvSpPr>
        <dsp:cNvPr id="0" name=""/>
        <dsp:cNvSpPr/>
      </dsp:nvSpPr>
      <dsp:spPr>
        <a:xfrm>
          <a:off x="5994277" y="590840"/>
          <a:ext cx="3635940" cy="3635940"/>
        </a:xfrm>
        <a:prstGeom prst="roundRect">
          <a:avLst/>
        </a:prstGeom>
        <a:solidFill>
          <a:schemeClr val="accent3">
            <a:hueOff val="-474629"/>
            <a:satOff val="4670"/>
            <a:lumOff val="-1112"/>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ru-RU" sz="3700" b="1" kern="1200" dirty="0" smtClean="0"/>
            <a:t>Руководитель проекта</a:t>
          </a:r>
          <a:endParaRPr lang="ru-RU" sz="3700" b="1" kern="1200" dirty="0"/>
        </a:p>
      </dsp:txBody>
      <dsp:txXfrm>
        <a:off x="6171769" y="768332"/>
        <a:ext cx="3280956" cy="3280956"/>
      </dsp:txXfrm>
    </dsp:sp>
    <dsp:sp modelId="{7216DE16-BE4B-47AB-88BD-A2137B9D6806}">
      <dsp:nvSpPr>
        <dsp:cNvPr id="0" name=""/>
        <dsp:cNvSpPr/>
      </dsp:nvSpPr>
      <dsp:spPr>
        <a:xfrm>
          <a:off x="1722047" y="4863070"/>
          <a:ext cx="3635940" cy="3635940"/>
        </a:xfrm>
        <a:prstGeom prst="roundRect">
          <a:avLst/>
        </a:prstGeom>
        <a:solidFill>
          <a:schemeClr val="accent3">
            <a:hueOff val="-949259"/>
            <a:satOff val="9339"/>
            <a:lumOff val="-2223"/>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ru-RU" sz="3700" b="1" kern="1200" dirty="0" smtClean="0"/>
            <a:t>Академический руководитель программы</a:t>
          </a:r>
          <a:endParaRPr lang="ru-RU" sz="3700" b="1" kern="1200" dirty="0"/>
        </a:p>
      </dsp:txBody>
      <dsp:txXfrm>
        <a:off x="1899539" y="5040562"/>
        <a:ext cx="3280956" cy="3280956"/>
      </dsp:txXfrm>
    </dsp:sp>
    <dsp:sp modelId="{CCD0A31A-419A-46AC-9800-5F519D1926BF}">
      <dsp:nvSpPr>
        <dsp:cNvPr id="0" name=""/>
        <dsp:cNvSpPr/>
      </dsp:nvSpPr>
      <dsp:spPr>
        <a:xfrm>
          <a:off x="5994277" y="4863070"/>
          <a:ext cx="3635940" cy="3635940"/>
        </a:xfrm>
        <a:prstGeom prst="roundRect">
          <a:avLst/>
        </a:prstGeom>
        <a:solidFill>
          <a:schemeClr val="accent3">
            <a:hueOff val="-1423888"/>
            <a:satOff val="14009"/>
            <a:lumOff val="-3335"/>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ru-RU" sz="3700" b="1" kern="1200" dirty="0" smtClean="0"/>
            <a:t>Проектная команда</a:t>
          </a:r>
          <a:endParaRPr lang="ru-RU" sz="3700" b="1" kern="1200" dirty="0"/>
        </a:p>
      </dsp:txBody>
      <dsp:txXfrm>
        <a:off x="6171769" y="5040562"/>
        <a:ext cx="3280956" cy="32809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1A2F0-7E12-4B26-B75B-41A880A470FB}">
      <dsp:nvSpPr>
        <dsp:cNvPr id="0" name=""/>
        <dsp:cNvSpPr/>
      </dsp:nvSpPr>
      <dsp:spPr>
        <a:xfrm>
          <a:off x="0" y="13308"/>
          <a:ext cx="22317574" cy="971855"/>
        </a:xfrm>
        <a:prstGeom prst="roundRect">
          <a:avLst/>
        </a:prstGeom>
        <a:solidFill>
          <a:schemeClr val="accent3">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ru-RU" sz="4400" kern="1200" dirty="0" smtClean="0"/>
            <a:t>Нормативная рамка</a:t>
          </a:r>
          <a:endParaRPr lang="ru-RU" sz="4400" kern="1200" dirty="0"/>
        </a:p>
      </dsp:txBody>
      <dsp:txXfrm>
        <a:off x="47442" y="60750"/>
        <a:ext cx="22222690" cy="876971"/>
      </dsp:txXfrm>
    </dsp:sp>
    <dsp:sp modelId="{D6E36A17-7132-4877-8530-FD82F6C5D3FB}">
      <dsp:nvSpPr>
        <dsp:cNvPr id="0" name=""/>
        <dsp:cNvSpPr/>
      </dsp:nvSpPr>
      <dsp:spPr>
        <a:xfrm>
          <a:off x="0" y="1380747"/>
          <a:ext cx="22773268" cy="397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051"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ru-RU" sz="3600" kern="1200" dirty="0" smtClean="0"/>
            <a:t>Образовательный стандарт по направлению </a:t>
          </a:r>
          <a:endParaRPr lang="ru-RU" sz="3600" kern="1200" dirty="0"/>
        </a:p>
        <a:p>
          <a:pPr marL="285750" lvl="1" indent="-285750" algn="l" defTabSz="1600200">
            <a:lnSpc>
              <a:spcPct val="90000"/>
            </a:lnSpc>
            <a:spcBef>
              <a:spcPct val="0"/>
            </a:spcBef>
            <a:spcAft>
              <a:spcPct val="20000"/>
            </a:spcAft>
            <a:buChar char="••"/>
          </a:pPr>
          <a:r>
            <a:rPr lang="ru-RU" sz="3600" kern="1200" dirty="0" smtClean="0"/>
            <a:t>Учебный план образовательной программы (</a:t>
          </a:r>
          <a:r>
            <a:rPr lang="ru-RU" sz="3600" i="1" kern="1200" dirty="0" smtClean="0"/>
            <a:t>сколько отведено на проекты, есть ли вариативность выбора проектов</a:t>
          </a:r>
          <a:r>
            <a:rPr lang="ru-RU" sz="3600" kern="1200" dirty="0" smtClean="0"/>
            <a:t>)</a:t>
          </a:r>
          <a:endParaRPr lang="ru-RU" sz="3600" kern="1200" dirty="0"/>
        </a:p>
        <a:p>
          <a:pPr marL="285750" lvl="1" indent="-285750" algn="l" defTabSz="1600200">
            <a:lnSpc>
              <a:spcPct val="90000"/>
            </a:lnSpc>
            <a:spcBef>
              <a:spcPct val="0"/>
            </a:spcBef>
            <a:spcAft>
              <a:spcPct val="20000"/>
            </a:spcAft>
            <a:buChar char="••"/>
          </a:pPr>
          <a:r>
            <a:rPr lang="ru-RU" sz="3600" b="1" kern="1200" dirty="0" smtClean="0"/>
            <a:t>Положение о проектной, научно-исследовательской деятельности и практиках студентов</a:t>
          </a:r>
          <a:endParaRPr lang="ru-RU" sz="3600" b="1" kern="1200" dirty="0"/>
        </a:p>
        <a:p>
          <a:pPr marL="285750" lvl="1" indent="-285750" algn="l" defTabSz="1600200">
            <a:lnSpc>
              <a:spcPct val="90000"/>
            </a:lnSpc>
            <a:spcBef>
              <a:spcPct val="0"/>
            </a:spcBef>
            <a:spcAft>
              <a:spcPct val="20000"/>
            </a:spcAft>
            <a:buChar char="••"/>
          </a:pPr>
          <a:r>
            <a:rPr lang="ru-RU" sz="3600" kern="1200" dirty="0" smtClean="0"/>
            <a:t>Нормативы нагрузки за руководство проектами </a:t>
          </a:r>
          <a:endParaRPr lang="ru-RU" sz="3600" kern="1200" dirty="0"/>
        </a:p>
      </dsp:txBody>
      <dsp:txXfrm>
        <a:off x="0" y="1380747"/>
        <a:ext cx="22773268" cy="397356"/>
      </dsp:txXfrm>
    </dsp:sp>
    <dsp:sp modelId="{9BD43EBA-83AA-4F85-947C-815FFE9C2D56}">
      <dsp:nvSpPr>
        <dsp:cNvPr id="0" name=""/>
        <dsp:cNvSpPr/>
      </dsp:nvSpPr>
      <dsp:spPr>
        <a:xfrm>
          <a:off x="0" y="3920970"/>
          <a:ext cx="22773268" cy="930417"/>
        </a:xfrm>
        <a:prstGeom prst="roundRect">
          <a:avLst/>
        </a:prstGeom>
        <a:solidFill>
          <a:schemeClr val="accent3">
            <a:hueOff val="-1423888"/>
            <a:satOff val="14009"/>
            <a:lumOff val="-3335"/>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ru-RU" sz="4400" kern="1200" dirty="0" smtClean="0"/>
            <a:t>Инструментальная рамка (</a:t>
          </a:r>
          <a:r>
            <a:rPr lang="ru-RU" sz="4400" i="1" kern="1200" dirty="0" smtClean="0"/>
            <a:t>что нужно еще?)</a:t>
          </a:r>
          <a:r>
            <a:rPr lang="ru-RU" sz="4400" kern="1200" dirty="0" smtClean="0"/>
            <a:t> </a:t>
          </a:r>
          <a:endParaRPr lang="ru-RU" sz="4400" kern="1200" dirty="0"/>
        </a:p>
      </dsp:txBody>
      <dsp:txXfrm>
        <a:off x="45419" y="3966389"/>
        <a:ext cx="22682430" cy="839579"/>
      </dsp:txXfrm>
    </dsp:sp>
    <dsp:sp modelId="{4951FAF1-0EA5-40C0-8E9C-5071DA4292F0}">
      <dsp:nvSpPr>
        <dsp:cNvPr id="0" name=""/>
        <dsp:cNvSpPr/>
      </dsp:nvSpPr>
      <dsp:spPr>
        <a:xfrm>
          <a:off x="0" y="4851388"/>
          <a:ext cx="22773268" cy="445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051"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ru-RU" sz="3600" b="1" kern="1200" dirty="0" smtClean="0"/>
            <a:t>Ярмарка проектов </a:t>
          </a:r>
          <a:r>
            <a:rPr lang="ru-RU" sz="3600" kern="1200" dirty="0" smtClean="0"/>
            <a:t>– общий сервис размещения и предложения проектов</a:t>
          </a:r>
          <a:endParaRPr lang="ru-RU" sz="3600" i="1" kern="1200" dirty="0"/>
        </a:p>
        <a:p>
          <a:pPr marL="285750" lvl="1" indent="-285750" algn="l" defTabSz="1600200">
            <a:lnSpc>
              <a:spcPct val="90000"/>
            </a:lnSpc>
            <a:spcBef>
              <a:spcPct val="0"/>
            </a:spcBef>
            <a:spcAft>
              <a:spcPct val="20000"/>
            </a:spcAft>
            <a:buChar char="••"/>
          </a:pPr>
          <a:r>
            <a:rPr lang="ru-RU" sz="3600" b="0" kern="1200" dirty="0" smtClean="0"/>
            <a:t>Шаблоны</a:t>
          </a:r>
          <a:r>
            <a:rPr lang="ru-RU" sz="3600" kern="1200" dirty="0" smtClean="0"/>
            <a:t> проектных и технических заданий, оценочных листов и отчетов по проекту (в приложениях к Положению)</a:t>
          </a:r>
          <a:endParaRPr lang="ru-RU" sz="3600" i="1" kern="1200" dirty="0"/>
        </a:p>
        <a:p>
          <a:pPr marL="285750" lvl="1" indent="-285750" algn="l" defTabSz="1600200">
            <a:lnSpc>
              <a:spcPct val="90000"/>
            </a:lnSpc>
            <a:spcBef>
              <a:spcPct val="0"/>
            </a:spcBef>
            <a:spcAft>
              <a:spcPct val="20000"/>
            </a:spcAft>
            <a:buChar char="••"/>
          </a:pPr>
          <a:r>
            <a:rPr lang="ru-RU" sz="3600" i="0" kern="1200" dirty="0" smtClean="0"/>
            <a:t>Списки проектов на сайтах образовательных программ</a:t>
          </a:r>
          <a:endParaRPr lang="ru-RU" sz="3600" i="0" kern="1200" dirty="0"/>
        </a:p>
        <a:p>
          <a:pPr marL="285750" lvl="1" indent="-285750" algn="l" defTabSz="1600200">
            <a:lnSpc>
              <a:spcPct val="90000"/>
            </a:lnSpc>
            <a:spcBef>
              <a:spcPct val="0"/>
            </a:spcBef>
            <a:spcAft>
              <a:spcPct val="20000"/>
            </a:spcAft>
            <a:buChar char="••"/>
          </a:pPr>
          <a:r>
            <a:rPr lang="ru-RU" sz="3600" i="0" kern="1200" dirty="0" smtClean="0"/>
            <a:t>Электронное портфолио студентов (отчетность по проектам станет обязательной для загрузки в портфолио с 2019 года) </a:t>
          </a:r>
          <a:endParaRPr lang="ru-RU" sz="3600" i="0" kern="1200" dirty="0"/>
        </a:p>
        <a:p>
          <a:pPr marL="285750" lvl="1" indent="-285750" algn="l" defTabSz="1600200">
            <a:lnSpc>
              <a:spcPct val="90000"/>
            </a:lnSpc>
            <a:spcBef>
              <a:spcPct val="0"/>
            </a:spcBef>
            <a:spcAft>
              <a:spcPct val="20000"/>
            </a:spcAft>
            <a:buChar char="••"/>
          </a:pPr>
          <a:r>
            <a:rPr lang="ru-RU" sz="3600" i="0" kern="1200" dirty="0" smtClean="0"/>
            <a:t>Страница вопросов и ответов ( </a:t>
          </a:r>
          <a:r>
            <a:rPr lang="en-US" sz="3600" b="1" i="0" kern="1200" dirty="0" smtClean="0"/>
            <a:t>electives.hse.ru</a:t>
          </a:r>
          <a:r>
            <a:rPr lang="ru-RU" sz="3600" b="1" i="0" kern="1200" dirty="0" smtClean="0"/>
            <a:t>   вкладка проекты-инициатору </a:t>
          </a:r>
          <a:r>
            <a:rPr lang="ru-RU" sz="3600" i="0" kern="1200" dirty="0" smtClean="0"/>
            <a:t>) </a:t>
          </a:r>
          <a:endParaRPr lang="ru-RU" sz="3600" i="0" kern="1200" dirty="0"/>
        </a:p>
      </dsp:txBody>
      <dsp:txXfrm>
        <a:off x="0" y="4851388"/>
        <a:ext cx="22773268" cy="4457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DB220-9ACE-4B9A-9939-2EDBF83CDBA9}">
      <dsp:nvSpPr>
        <dsp:cNvPr id="0" name=""/>
        <dsp:cNvSpPr/>
      </dsp:nvSpPr>
      <dsp:spPr>
        <a:xfrm>
          <a:off x="4224187" y="0"/>
          <a:ext cx="5064844" cy="5027967"/>
        </a:xfrm>
        <a:prstGeom prst="ellipse">
          <a:avLst/>
        </a:prstGeom>
        <a:solidFill>
          <a:schemeClr val="accent4">
            <a:alpha val="50000"/>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ru-RU" sz="3200" b="1" kern="1200" dirty="0" smtClean="0"/>
            <a:t>ПРИКЛАДНОЙ</a:t>
          </a:r>
          <a:endParaRPr lang="ru-RU" sz="3200" b="1" kern="1200" dirty="0"/>
        </a:p>
      </dsp:txBody>
      <dsp:txXfrm>
        <a:off x="4899499" y="879894"/>
        <a:ext cx="3714219" cy="2262585"/>
      </dsp:txXfrm>
    </dsp:sp>
    <dsp:sp modelId="{2885BB6C-BA54-46A7-A5AA-2C6115B48E8F}">
      <dsp:nvSpPr>
        <dsp:cNvPr id="0" name=""/>
        <dsp:cNvSpPr/>
      </dsp:nvSpPr>
      <dsp:spPr>
        <a:xfrm>
          <a:off x="5347852" y="2807589"/>
          <a:ext cx="3941179" cy="3978859"/>
        </a:xfrm>
        <a:prstGeom prst="ellipse">
          <a:avLst/>
        </a:prstGeom>
        <a:solidFill>
          <a:schemeClr val="accent4">
            <a:alpha val="50000"/>
            <a:hueOff val="-498774"/>
            <a:satOff val="3810"/>
            <a:lumOff val="-3137"/>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ru-RU" sz="3200" b="1" kern="1200" dirty="0" smtClean="0"/>
            <a:t>СЕРВИСНЫЙ*</a:t>
          </a:r>
          <a:endParaRPr lang="ru-RU" sz="3200" b="1" kern="1200" dirty="0"/>
        </a:p>
      </dsp:txBody>
      <dsp:txXfrm>
        <a:off x="6553196" y="3835461"/>
        <a:ext cx="2364707" cy="2188372"/>
      </dsp:txXfrm>
    </dsp:sp>
    <dsp:sp modelId="{628AA2EC-7449-4488-8CE6-BE7A4AD45E9D}">
      <dsp:nvSpPr>
        <dsp:cNvPr id="0" name=""/>
        <dsp:cNvSpPr/>
      </dsp:nvSpPr>
      <dsp:spPr>
        <a:xfrm>
          <a:off x="1027669" y="2564112"/>
          <a:ext cx="6409989" cy="6193327"/>
        </a:xfrm>
        <a:prstGeom prst="ellipse">
          <a:avLst/>
        </a:prstGeom>
        <a:solidFill>
          <a:schemeClr val="accent4">
            <a:alpha val="50000"/>
            <a:hueOff val="-997549"/>
            <a:satOff val="7621"/>
            <a:lumOff val="-6275"/>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ru-RU" sz="4000" b="1" kern="1200" dirty="0" smtClean="0">
              <a:solidFill>
                <a:schemeClr val="tx1"/>
              </a:solidFill>
            </a:rPr>
            <a:t>ИССЛЕДОВАТЕЛЬСКИЙ</a:t>
          </a:r>
          <a:endParaRPr lang="ru-RU" sz="4000" b="1" kern="1200" dirty="0">
            <a:solidFill>
              <a:schemeClr val="tx1"/>
            </a:solidFill>
          </a:endParaRPr>
        </a:p>
      </dsp:txBody>
      <dsp:txXfrm>
        <a:off x="1631276" y="4164055"/>
        <a:ext cx="3845993" cy="34063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978C6-6355-42F6-87DE-833BA7F514A3}">
      <dsp:nvSpPr>
        <dsp:cNvPr id="0" name=""/>
        <dsp:cNvSpPr/>
      </dsp:nvSpPr>
      <dsp:spPr>
        <a:xfrm>
          <a:off x="0" y="1368152"/>
          <a:ext cx="4276299" cy="2499778"/>
        </a:xfrm>
        <a:prstGeom prst="round2SameRect">
          <a:avLst>
            <a:gd name="adj1" fmla="val 8000"/>
            <a:gd name="adj2" fmla="val 0"/>
          </a:avLst>
        </a:prstGeom>
        <a:solidFill>
          <a:schemeClr val="lt1">
            <a:alpha val="90000"/>
            <a:hueOff val="0"/>
            <a:satOff val="0"/>
            <a:lumOff val="0"/>
            <a:alphaOff val="0"/>
          </a:schemeClr>
        </a:solidFill>
        <a:ln>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sz="2800" kern="1200" dirty="0" smtClean="0"/>
            <a:t>В любое время даже летом через Ярмарку проектов</a:t>
          </a:r>
          <a:endParaRPr lang="ru-RU" sz="28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ru-RU" sz="2800" kern="1200" dirty="0" smtClean="0"/>
            <a:t>В рамках правил локальных площадок факультетов</a:t>
          </a:r>
        </a:p>
        <a:p>
          <a:pPr lvl="1" algn="l" defTabSz="2800350">
            <a:lnSpc>
              <a:spcPct val="90000"/>
            </a:lnSpc>
            <a:spcBef>
              <a:spcPct val="0"/>
            </a:spcBef>
            <a:spcAft>
              <a:spcPct val="15000"/>
            </a:spcAft>
            <a:buChar char="••"/>
          </a:pPr>
          <a:endParaRPr lang="ru-RU" kern="1200" dirty="0"/>
        </a:p>
      </dsp:txBody>
      <dsp:txXfrm>
        <a:off x="58573" y="1426725"/>
        <a:ext cx="4159153" cy="2441205"/>
      </dsp:txXfrm>
    </dsp:sp>
    <dsp:sp modelId="{A00BA6E2-363C-49A6-9C84-9C63F1BAD37A}">
      <dsp:nvSpPr>
        <dsp:cNvPr id="0" name=""/>
        <dsp:cNvSpPr/>
      </dsp:nvSpPr>
      <dsp:spPr>
        <a:xfrm>
          <a:off x="71947" y="3841158"/>
          <a:ext cx="4170612" cy="1074904"/>
        </a:xfrm>
        <a:prstGeom prst="rect">
          <a:avLst/>
        </a:prstGeom>
        <a:solidFill>
          <a:schemeClr val="accent2">
            <a:hueOff val="0"/>
            <a:satOff val="0"/>
            <a:lumOff val="0"/>
            <a:alphaOff val="0"/>
          </a:schemeClr>
        </a:solidFill>
        <a:ln>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0" rIns="41910" bIns="0" numCol="1" spcCol="1270" anchor="ctr" anchorCtr="0">
          <a:noAutofit/>
        </a:bodyPr>
        <a:lstStyle/>
        <a:p>
          <a:pPr lvl="0" algn="l" defTabSz="1466850">
            <a:lnSpc>
              <a:spcPct val="90000"/>
            </a:lnSpc>
            <a:spcBef>
              <a:spcPct val="0"/>
            </a:spcBef>
            <a:spcAft>
              <a:spcPct val="35000"/>
            </a:spcAft>
          </a:pPr>
          <a:r>
            <a:rPr lang="ru-RU" sz="3300" b="1" kern="1200" dirty="0" smtClean="0"/>
            <a:t>Когда?</a:t>
          </a:r>
          <a:endParaRPr lang="ru-RU" sz="3300" b="1" kern="1200" dirty="0"/>
        </a:p>
      </dsp:txBody>
      <dsp:txXfrm>
        <a:off x="71947" y="3841158"/>
        <a:ext cx="2937051" cy="1074904"/>
      </dsp:txXfrm>
    </dsp:sp>
    <dsp:sp modelId="{6400A44C-1E2F-47F1-87A0-B4EABEEB572A}">
      <dsp:nvSpPr>
        <dsp:cNvPr id="0" name=""/>
        <dsp:cNvSpPr/>
      </dsp:nvSpPr>
      <dsp:spPr>
        <a:xfrm>
          <a:off x="2935886" y="4011897"/>
          <a:ext cx="1172066" cy="1172066"/>
        </a:xfrm>
        <a:prstGeom prst="ellipse">
          <a:avLst/>
        </a:prstGeom>
        <a:solidFill>
          <a:schemeClr val="accent2">
            <a:tint val="40000"/>
            <a:alpha val="90000"/>
            <a:hueOff val="0"/>
            <a:satOff val="0"/>
            <a:lumOff val="0"/>
            <a:alphaOff val="0"/>
          </a:schemeClr>
        </a:solidFill>
        <a:ln>
          <a:solidFill>
            <a:schemeClr val="accent2">
              <a:tint val="40000"/>
              <a:alpha val="90000"/>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B44A585B-A3B0-4A0D-89A7-CD17C30743CA}">
      <dsp:nvSpPr>
        <dsp:cNvPr id="0" name=""/>
        <dsp:cNvSpPr/>
      </dsp:nvSpPr>
      <dsp:spPr>
        <a:xfrm>
          <a:off x="4619932" y="1341380"/>
          <a:ext cx="3615455" cy="2499778"/>
        </a:xfrm>
        <a:prstGeom prst="round2SameRect">
          <a:avLst>
            <a:gd name="adj1" fmla="val 8000"/>
            <a:gd name="adj2" fmla="val 0"/>
          </a:avLst>
        </a:prstGeom>
        <a:solidFill>
          <a:schemeClr val="lt1">
            <a:alpha val="90000"/>
            <a:hueOff val="0"/>
            <a:satOff val="0"/>
            <a:lumOff val="0"/>
            <a:alphaOff val="0"/>
          </a:schemeClr>
        </a:solidFill>
        <a:ln>
          <a:solidFill>
            <a:schemeClr val="accent2">
              <a:hueOff val="-1335387"/>
              <a:satOff val="-6863"/>
              <a:lumOff val="5834"/>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40640" tIns="121920" rIns="40640" bIns="4064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sz="3200" kern="1200" dirty="0" smtClean="0"/>
            <a:t>Любой сотрудник ВШЭ, в том числе работающий по договору ГПХ</a:t>
          </a:r>
        </a:p>
      </dsp:txBody>
      <dsp:txXfrm>
        <a:off x="4678505" y="1399953"/>
        <a:ext cx="3498309" cy="2441205"/>
      </dsp:txXfrm>
    </dsp:sp>
    <dsp:sp modelId="{3845B150-EE81-423E-BF55-61E8AF024D25}">
      <dsp:nvSpPr>
        <dsp:cNvPr id="0" name=""/>
        <dsp:cNvSpPr/>
      </dsp:nvSpPr>
      <dsp:spPr>
        <a:xfrm>
          <a:off x="4605399" y="3892098"/>
          <a:ext cx="3683769" cy="912938"/>
        </a:xfrm>
        <a:prstGeom prst="rect">
          <a:avLst/>
        </a:prstGeom>
        <a:solidFill>
          <a:schemeClr val="accent2">
            <a:hueOff val="-1335387"/>
            <a:satOff val="-6863"/>
            <a:lumOff val="5834"/>
            <a:alphaOff val="0"/>
          </a:schemeClr>
        </a:solidFill>
        <a:ln>
          <a:solidFill>
            <a:schemeClr val="accent2">
              <a:hueOff val="-1335387"/>
              <a:satOff val="-6863"/>
              <a:lumOff val="5834"/>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4000" b="1" kern="1200" dirty="0" smtClean="0"/>
            <a:t>Кто?</a:t>
          </a:r>
        </a:p>
      </dsp:txBody>
      <dsp:txXfrm>
        <a:off x="4605399" y="3892098"/>
        <a:ext cx="2594204" cy="912938"/>
      </dsp:txXfrm>
    </dsp:sp>
    <dsp:sp modelId="{07CA4216-4CA4-4C41-A621-B32FF877613D}">
      <dsp:nvSpPr>
        <dsp:cNvPr id="0" name=""/>
        <dsp:cNvSpPr/>
      </dsp:nvSpPr>
      <dsp:spPr>
        <a:xfrm>
          <a:off x="7206293" y="4011897"/>
          <a:ext cx="1172066" cy="1172066"/>
        </a:xfrm>
        <a:prstGeom prst="ellipse">
          <a:avLst/>
        </a:prstGeom>
        <a:solidFill>
          <a:schemeClr val="accent2">
            <a:tint val="40000"/>
            <a:alpha val="90000"/>
            <a:hueOff val="-1238440"/>
            <a:satOff val="10655"/>
            <a:lumOff val="1234"/>
            <a:alphaOff val="0"/>
          </a:schemeClr>
        </a:solidFill>
        <a:ln>
          <a:solidFill>
            <a:schemeClr val="accent2">
              <a:tint val="40000"/>
              <a:alpha val="90000"/>
              <a:hueOff val="-1238440"/>
              <a:satOff val="10655"/>
              <a:lumOff val="1234"/>
              <a:alphaOff val="0"/>
            </a:schemeClr>
          </a:solidFill>
        </a:ln>
        <a:effectLst/>
      </dsp:spPr>
      <dsp:style>
        <a:lnRef idx="2">
          <a:scrgbClr r="0" g="0" b="0"/>
        </a:lnRef>
        <a:fillRef idx="1">
          <a:scrgbClr r="0" g="0" b="0"/>
        </a:fillRef>
        <a:effectRef idx="0">
          <a:scrgbClr r="0" g="0" b="0"/>
        </a:effectRef>
        <a:fontRef idx="minor"/>
      </dsp:style>
    </dsp:sp>
    <dsp:sp modelId="{94A0BD42-41F4-4580-A610-F80BCBBFC89D}">
      <dsp:nvSpPr>
        <dsp:cNvPr id="0" name=""/>
        <dsp:cNvSpPr/>
      </dsp:nvSpPr>
      <dsp:spPr>
        <a:xfrm>
          <a:off x="8668731" y="1341380"/>
          <a:ext cx="4485329" cy="2499778"/>
        </a:xfrm>
        <a:prstGeom prst="round2SameRect">
          <a:avLst>
            <a:gd name="adj1" fmla="val 8000"/>
            <a:gd name="adj2" fmla="val 0"/>
          </a:avLst>
        </a:prstGeom>
        <a:solidFill>
          <a:schemeClr val="lt1">
            <a:alpha val="90000"/>
            <a:hueOff val="0"/>
            <a:satOff val="0"/>
            <a:lumOff val="0"/>
            <a:alphaOff val="0"/>
          </a:schemeClr>
        </a:solidFill>
        <a:ln>
          <a:solidFill>
            <a:schemeClr val="accent2">
              <a:hueOff val="-2670775"/>
              <a:satOff val="-13726"/>
              <a:lumOff val="11667"/>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40640" tIns="121920" rIns="40640" bIns="4064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sz="3200" kern="1200" dirty="0" smtClean="0"/>
            <a:t>с руководителем департамента </a:t>
          </a:r>
          <a:endParaRPr lang="ru-RU" sz="32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ru-RU" sz="3200" kern="1200" dirty="0" smtClean="0"/>
            <a:t>В отличие от иной учебной нагрузки проекты сложнее планировать</a:t>
          </a:r>
          <a:endParaRPr lang="ru-RU" sz="3200" kern="1200" dirty="0"/>
        </a:p>
        <a:p>
          <a:pPr marL="285750" lvl="1" indent="-285750" algn="l" defTabSz="1600200">
            <a:lnSpc>
              <a:spcPct val="90000"/>
            </a:lnSpc>
            <a:spcBef>
              <a:spcPct val="0"/>
            </a:spcBef>
            <a:spcAft>
              <a:spcPct val="15000"/>
            </a:spcAft>
            <a:buChar char="••"/>
          </a:pPr>
          <a:endParaRPr lang="ru-RU" sz="3600" kern="1200" dirty="0"/>
        </a:p>
      </dsp:txBody>
      <dsp:txXfrm>
        <a:off x="8727304" y="1399953"/>
        <a:ext cx="4368183" cy="2441205"/>
      </dsp:txXfrm>
    </dsp:sp>
    <dsp:sp modelId="{D857CA5A-AF5E-4128-9E73-B7B63296B248}">
      <dsp:nvSpPr>
        <dsp:cNvPr id="0" name=""/>
        <dsp:cNvSpPr/>
      </dsp:nvSpPr>
      <dsp:spPr>
        <a:xfrm>
          <a:off x="8711829" y="3841158"/>
          <a:ext cx="4399132" cy="1074904"/>
        </a:xfrm>
        <a:prstGeom prst="rect">
          <a:avLst/>
        </a:prstGeom>
        <a:solidFill>
          <a:schemeClr val="accent2">
            <a:hueOff val="-2670775"/>
            <a:satOff val="-13726"/>
            <a:lumOff val="11667"/>
            <a:alphaOff val="0"/>
          </a:schemeClr>
        </a:solidFill>
        <a:ln>
          <a:solidFill>
            <a:schemeClr val="accent2">
              <a:hueOff val="-2670775"/>
              <a:satOff val="-13726"/>
              <a:lumOff val="11667"/>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3600" b="1" kern="1200" dirty="0" smtClean="0"/>
            <a:t>С кем согласовать? </a:t>
          </a:r>
          <a:endParaRPr lang="ru-RU" sz="3600" kern="1200" dirty="0"/>
        </a:p>
      </dsp:txBody>
      <dsp:txXfrm>
        <a:off x="8711829" y="3841158"/>
        <a:ext cx="3097980" cy="1074904"/>
      </dsp:txXfrm>
    </dsp:sp>
    <dsp:sp modelId="{69707D22-9C92-4FE4-8D09-45D90C8873B0}">
      <dsp:nvSpPr>
        <dsp:cNvPr id="0" name=""/>
        <dsp:cNvSpPr/>
      </dsp:nvSpPr>
      <dsp:spPr>
        <a:xfrm>
          <a:off x="11960459" y="3960444"/>
          <a:ext cx="1172066" cy="1172066"/>
        </a:xfrm>
        <a:prstGeom prst="ellipse">
          <a:avLst/>
        </a:prstGeom>
        <a:solidFill>
          <a:schemeClr val="accent2">
            <a:tint val="40000"/>
            <a:alpha val="90000"/>
            <a:hueOff val="-2476880"/>
            <a:satOff val="21311"/>
            <a:lumOff val="2468"/>
            <a:alphaOff val="0"/>
          </a:schemeClr>
        </a:solidFill>
        <a:ln>
          <a:solidFill>
            <a:schemeClr val="accent2">
              <a:tint val="40000"/>
              <a:alpha val="90000"/>
              <a:hueOff val="-2476880"/>
              <a:satOff val="21311"/>
              <a:lumOff val="2468"/>
              <a:alphaOff val="0"/>
            </a:schemeClr>
          </a:solidFill>
        </a:ln>
        <a:effectLst/>
      </dsp:spPr>
      <dsp:style>
        <a:lnRef idx="2">
          <a:scrgbClr r="0" g="0" b="0"/>
        </a:lnRef>
        <a:fillRef idx="1">
          <a:scrgbClr r="0" g="0" b="0"/>
        </a:fillRef>
        <a:effectRef idx="0">
          <a:scrgbClr r="0" g="0" b="0"/>
        </a:effectRef>
        <a:fontRef idx="minor"/>
      </dsp:style>
    </dsp:sp>
    <dsp:sp modelId="{71208C06-8D96-43A8-9D14-51839C0BFB62}">
      <dsp:nvSpPr>
        <dsp:cNvPr id="0" name=""/>
        <dsp:cNvSpPr/>
      </dsp:nvSpPr>
      <dsp:spPr>
        <a:xfrm>
          <a:off x="13444432" y="1341380"/>
          <a:ext cx="5459483" cy="2499778"/>
        </a:xfrm>
        <a:prstGeom prst="round2SameRect">
          <a:avLst>
            <a:gd name="adj1" fmla="val 8000"/>
            <a:gd name="adj2" fmla="val 0"/>
          </a:avLst>
        </a:prstGeom>
        <a:solidFill>
          <a:schemeClr val="lt1">
            <a:alpha val="90000"/>
            <a:hueOff val="0"/>
            <a:satOff val="0"/>
            <a:lumOff val="0"/>
            <a:alphaOff val="0"/>
          </a:schemeClr>
        </a:solidFill>
        <a:ln>
          <a:solidFill>
            <a:schemeClr val="accent2">
              <a:hueOff val="-4006163"/>
              <a:satOff val="-20589"/>
              <a:lumOff val="17501"/>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40640" tIns="121920" rIns="40640" bIns="4064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sz="3200" kern="1200" dirty="0" smtClean="0"/>
            <a:t>Проекты не предусматривают лекций и семинаров, для встреч можно забронировать аудиторию</a:t>
          </a:r>
          <a:endParaRPr lang="ru-RU" sz="3200" kern="1200" dirty="0"/>
        </a:p>
      </dsp:txBody>
      <dsp:txXfrm>
        <a:off x="13503005" y="1399953"/>
        <a:ext cx="5342337" cy="2441205"/>
      </dsp:txXfrm>
    </dsp:sp>
    <dsp:sp modelId="{84829167-FED0-48C0-84F2-2093623C96BB}">
      <dsp:nvSpPr>
        <dsp:cNvPr id="0" name=""/>
        <dsp:cNvSpPr/>
      </dsp:nvSpPr>
      <dsp:spPr>
        <a:xfrm>
          <a:off x="13458698" y="3841158"/>
          <a:ext cx="5430951" cy="1074904"/>
        </a:xfrm>
        <a:prstGeom prst="rect">
          <a:avLst/>
        </a:prstGeom>
        <a:solidFill>
          <a:schemeClr val="accent2">
            <a:hueOff val="-4006163"/>
            <a:satOff val="-20589"/>
            <a:lumOff val="17501"/>
            <a:alphaOff val="0"/>
          </a:schemeClr>
        </a:solidFill>
        <a:ln>
          <a:solidFill>
            <a:schemeClr val="accent2">
              <a:hueOff val="-4006163"/>
              <a:satOff val="-20589"/>
              <a:lumOff val="17501"/>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lvl="0" algn="l" defTabSz="1778000">
            <a:lnSpc>
              <a:spcPct val="90000"/>
            </a:lnSpc>
            <a:spcBef>
              <a:spcPct val="0"/>
            </a:spcBef>
            <a:spcAft>
              <a:spcPct val="35000"/>
            </a:spcAft>
          </a:pPr>
          <a:r>
            <a:rPr lang="ru-RU" sz="4000" b="1" kern="1200" dirty="0" smtClean="0"/>
            <a:t>Где заниматься? </a:t>
          </a:r>
          <a:endParaRPr lang="ru-RU" sz="4000" b="1" kern="1200" dirty="0"/>
        </a:p>
      </dsp:txBody>
      <dsp:txXfrm>
        <a:off x="13458698" y="3841158"/>
        <a:ext cx="3824614" cy="1074904"/>
      </dsp:txXfrm>
    </dsp:sp>
    <dsp:sp modelId="{B869F1BC-57A9-460A-9700-51BCEA9B3D66}">
      <dsp:nvSpPr>
        <dsp:cNvPr id="0" name=""/>
        <dsp:cNvSpPr/>
      </dsp:nvSpPr>
      <dsp:spPr>
        <a:xfrm>
          <a:off x="17649096" y="4104455"/>
          <a:ext cx="1172066" cy="1172066"/>
        </a:xfrm>
        <a:prstGeom prst="ellipse">
          <a:avLst/>
        </a:prstGeom>
        <a:solidFill>
          <a:schemeClr val="accent2">
            <a:tint val="40000"/>
            <a:alpha val="90000"/>
            <a:hueOff val="-3715320"/>
            <a:satOff val="31966"/>
            <a:lumOff val="3702"/>
            <a:alphaOff val="0"/>
          </a:schemeClr>
        </a:solidFill>
        <a:ln>
          <a:solidFill>
            <a:schemeClr val="accent2">
              <a:tint val="40000"/>
              <a:alpha val="90000"/>
              <a:hueOff val="-3715320"/>
              <a:satOff val="31966"/>
              <a:lumOff val="3702"/>
              <a:alphaOff val="0"/>
            </a:schemeClr>
          </a:solidFill>
        </a:ln>
        <a:effectLst/>
      </dsp:spPr>
      <dsp:style>
        <a:lnRef idx="2">
          <a:scrgbClr r="0" g="0" b="0"/>
        </a:lnRef>
        <a:fillRef idx="1">
          <a:scrgbClr r="0" g="0" b="0"/>
        </a:fillRef>
        <a:effectRef idx="0">
          <a:scrgbClr r="0" g="0" b="0"/>
        </a:effectRef>
        <a:fontRef idx="minor"/>
      </dsp:style>
    </dsp:sp>
    <dsp:sp modelId="{E13B44B2-00B1-4ACD-978E-AA68F349B3CB}">
      <dsp:nvSpPr>
        <dsp:cNvPr id="0" name=""/>
        <dsp:cNvSpPr/>
      </dsp:nvSpPr>
      <dsp:spPr>
        <a:xfrm>
          <a:off x="19194287" y="1341380"/>
          <a:ext cx="3944002" cy="2499778"/>
        </a:xfrm>
        <a:prstGeom prst="round2SameRect">
          <a:avLst>
            <a:gd name="adj1" fmla="val 8000"/>
            <a:gd name="adj2" fmla="val 0"/>
          </a:avLst>
        </a:prstGeom>
        <a:solidFill>
          <a:schemeClr val="lt1">
            <a:alpha val="90000"/>
            <a:hueOff val="0"/>
            <a:satOff val="0"/>
            <a:lumOff val="0"/>
            <a:alphaOff val="0"/>
          </a:schemeClr>
        </a:solidFill>
        <a:ln>
          <a:solidFill>
            <a:schemeClr val="accent2">
              <a:hueOff val="-5341550"/>
              <a:satOff val="-27452"/>
              <a:lumOff val="23334"/>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40640" tIns="121920" rIns="40640" bIns="40640" numCol="1" spcCol="1270" anchor="t" anchorCtr="0">
          <a:noAutofit/>
        </a:bodyPr>
        <a:lstStyle/>
        <a:p>
          <a:pPr marL="285750" lvl="1" indent="-285750" algn="l" defTabSz="1422400">
            <a:lnSpc>
              <a:spcPct val="90000"/>
            </a:lnSpc>
            <a:spcBef>
              <a:spcPct val="0"/>
            </a:spcBef>
            <a:spcAft>
              <a:spcPct val="15000"/>
            </a:spcAft>
            <a:buChar char="••"/>
          </a:pPr>
          <a:r>
            <a:rPr lang="en-US" sz="3200" b="0" kern="1200" dirty="0" smtClean="0"/>
            <a:t>electives.hse.ru/</a:t>
          </a:r>
          <a:r>
            <a:rPr lang="en-US" sz="3200" b="0" kern="1200" dirty="0" err="1" smtClean="0"/>
            <a:t>project_proff</a:t>
          </a:r>
          <a:endParaRPr lang="ru-RU" sz="3200" b="0" kern="1200" dirty="0"/>
        </a:p>
        <a:p>
          <a:pPr marL="285750" lvl="1" indent="-285750" algn="l" defTabSz="1422400">
            <a:lnSpc>
              <a:spcPct val="90000"/>
            </a:lnSpc>
            <a:spcBef>
              <a:spcPct val="0"/>
            </a:spcBef>
            <a:spcAft>
              <a:spcPct val="15000"/>
            </a:spcAft>
            <a:buChar char="••"/>
          </a:pPr>
          <a:r>
            <a:rPr lang="ru-RU" sz="3200" b="0" kern="1200" dirty="0" smtClean="0"/>
            <a:t>Инструкции и шаблоны</a:t>
          </a:r>
          <a:endParaRPr lang="ru-RU" sz="3200" b="0" kern="1200" dirty="0"/>
        </a:p>
      </dsp:txBody>
      <dsp:txXfrm>
        <a:off x="19252860" y="1399953"/>
        <a:ext cx="3826856" cy="2441205"/>
      </dsp:txXfrm>
    </dsp:sp>
    <dsp:sp modelId="{A5C24B26-1770-4891-B6AD-ECDC1952FD0F}">
      <dsp:nvSpPr>
        <dsp:cNvPr id="0" name=""/>
        <dsp:cNvSpPr/>
      </dsp:nvSpPr>
      <dsp:spPr>
        <a:xfrm>
          <a:off x="19216238" y="3841158"/>
          <a:ext cx="3900099" cy="1074904"/>
        </a:xfrm>
        <a:prstGeom prst="rect">
          <a:avLst/>
        </a:prstGeom>
        <a:solidFill>
          <a:schemeClr val="accent2">
            <a:hueOff val="-5341550"/>
            <a:satOff val="-27452"/>
            <a:lumOff val="23334"/>
            <a:alphaOff val="0"/>
          </a:schemeClr>
        </a:solidFill>
        <a:ln>
          <a:solidFill>
            <a:schemeClr val="accent2">
              <a:hueOff val="-5341550"/>
              <a:satOff val="-27452"/>
              <a:lumOff val="23334"/>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0" rIns="41910" bIns="0" numCol="1" spcCol="1270" anchor="ctr" anchorCtr="0">
          <a:noAutofit/>
        </a:bodyPr>
        <a:lstStyle/>
        <a:p>
          <a:pPr lvl="0" algn="l" defTabSz="1466850">
            <a:lnSpc>
              <a:spcPct val="90000"/>
            </a:lnSpc>
            <a:spcBef>
              <a:spcPct val="0"/>
            </a:spcBef>
            <a:spcAft>
              <a:spcPct val="35000"/>
            </a:spcAft>
          </a:pPr>
          <a:r>
            <a:rPr lang="ru-RU" sz="3300" b="1" kern="1200" dirty="0" smtClean="0"/>
            <a:t>Где найти информацию? </a:t>
          </a:r>
          <a:endParaRPr lang="ru-RU" sz="3300" b="1" kern="1200" dirty="0"/>
        </a:p>
      </dsp:txBody>
      <dsp:txXfrm>
        <a:off x="19216238" y="3841158"/>
        <a:ext cx="2746549" cy="1074904"/>
      </dsp:txXfrm>
    </dsp:sp>
    <dsp:sp modelId="{BFE2BE5B-F32D-44A3-81E1-52F32D702C59}">
      <dsp:nvSpPr>
        <dsp:cNvPr id="0" name=""/>
        <dsp:cNvSpPr/>
      </dsp:nvSpPr>
      <dsp:spPr>
        <a:xfrm>
          <a:off x="21944921" y="4011897"/>
          <a:ext cx="1172066" cy="1172066"/>
        </a:xfrm>
        <a:prstGeom prst="ellipse">
          <a:avLst/>
        </a:prstGeom>
        <a:solidFill>
          <a:schemeClr val="accent2">
            <a:tint val="40000"/>
            <a:alpha val="90000"/>
            <a:hueOff val="-4953760"/>
            <a:satOff val="42621"/>
            <a:lumOff val="4936"/>
            <a:alphaOff val="0"/>
          </a:schemeClr>
        </a:solidFill>
        <a:ln>
          <a:solidFill>
            <a:schemeClr val="accent2">
              <a:tint val="40000"/>
              <a:alpha val="90000"/>
              <a:hueOff val="-4953760"/>
              <a:satOff val="42621"/>
              <a:lumOff val="4936"/>
              <a:alphaOff val="0"/>
            </a:schemeClr>
          </a:solidFill>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E98A9-1697-47AE-AA4B-81A947E9BA32}">
      <dsp:nvSpPr>
        <dsp:cNvPr id="0" name=""/>
        <dsp:cNvSpPr/>
      </dsp:nvSpPr>
      <dsp:spPr>
        <a:xfrm>
          <a:off x="2331213" y="3515910"/>
          <a:ext cx="874735" cy="1496970"/>
        </a:xfrm>
        <a:custGeom>
          <a:avLst/>
          <a:gdLst/>
          <a:ahLst/>
          <a:cxnLst/>
          <a:rect l="0" t="0" r="0" b="0"/>
          <a:pathLst>
            <a:path>
              <a:moveTo>
                <a:pt x="0" y="0"/>
              </a:moveTo>
              <a:lnTo>
                <a:pt x="437367" y="0"/>
              </a:lnTo>
              <a:lnTo>
                <a:pt x="437367" y="1496970"/>
              </a:lnTo>
              <a:lnTo>
                <a:pt x="874735" y="1496970"/>
              </a:lnTo>
            </a:path>
          </a:pathLst>
        </a:custGeom>
        <a:noFill/>
        <a:ln>
          <a:solidFill>
            <a:schemeClr val="accent2">
              <a:shade val="60000"/>
              <a:hueOff val="0"/>
              <a:satOff val="0"/>
              <a:lumOff val="0"/>
              <a:alphaOff val="0"/>
            </a:schemeClr>
          </a:solidFil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2725235" y="4221050"/>
        <a:ext cx="86690" cy="86690"/>
      </dsp:txXfrm>
    </dsp:sp>
    <dsp:sp modelId="{00ADB276-1AD0-4D16-96F7-90CC019F9D2E}">
      <dsp:nvSpPr>
        <dsp:cNvPr id="0" name=""/>
        <dsp:cNvSpPr/>
      </dsp:nvSpPr>
      <dsp:spPr>
        <a:xfrm>
          <a:off x="2331213" y="2410857"/>
          <a:ext cx="874735" cy="1105053"/>
        </a:xfrm>
        <a:custGeom>
          <a:avLst/>
          <a:gdLst/>
          <a:ahLst/>
          <a:cxnLst/>
          <a:rect l="0" t="0" r="0" b="0"/>
          <a:pathLst>
            <a:path>
              <a:moveTo>
                <a:pt x="0" y="1105053"/>
              </a:moveTo>
              <a:lnTo>
                <a:pt x="437367" y="1105053"/>
              </a:lnTo>
              <a:lnTo>
                <a:pt x="437367" y="0"/>
              </a:lnTo>
              <a:lnTo>
                <a:pt x="874735" y="0"/>
              </a:lnTo>
            </a:path>
          </a:pathLst>
        </a:custGeom>
        <a:noFill/>
        <a:ln>
          <a:solidFill>
            <a:schemeClr val="accent2">
              <a:shade val="60000"/>
              <a:hueOff val="0"/>
              <a:satOff val="0"/>
              <a:lumOff val="0"/>
              <a:alphaOff val="0"/>
            </a:schemeClr>
          </a:solidFil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733346" y="2928149"/>
        <a:ext cx="70468" cy="70468"/>
      </dsp:txXfrm>
    </dsp:sp>
    <dsp:sp modelId="{ED9761F1-A456-42D1-A01F-7FD70D3DD3F4}">
      <dsp:nvSpPr>
        <dsp:cNvPr id="0" name=""/>
        <dsp:cNvSpPr/>
      </dsp:nvSpPr>
      <dsp:spPr>
        <a:xfrm>
          <a:off x="2331213" y="913886"/>
          <a:ext cx="874735" cy="2602023"/>
        </a:xfrm>
        <a:custGeom>
          <a:avLst/>
          <a:gdLst/>
          <a:ahLst/>
          <a:cxnLst/>
          <a:rect l="0" t="0" r="0" b="0"/>
          <a:pathLst>
            <a:path>
              <a:moveTo>
                <a:pt x="0" y="2602023"/>
              </a:moveTo>
              <a:lnTo>
                <a:pt x="437367" y="2602023"/>
              </a:lnTo>
              <a:lnTo>
                <a:pt x="437367" y="0"/>
              </a:lnTo>
              <a:lnTo>
                <a:pt x="874735" y="0"/>
              </a:lnTo>
            </a:path>
          </a:pathLst>
        </a:custGeom>
        <a:noFill/>
        <a:ln>
          <a:solidFill>
            <a:schemeClr val="accent2">
              <a:shade val="60000"/>
              <a:hueOff val="0"/>
              <a:satOff val="0"/>
              <a:lumOff val="0"/>
              <a:alphaOff val="0"/>
            </a:schemeClr>
          </a:solidFil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ru-RU" sz="1000" kern="1200"/>
        </a:p>
      </dsp:txBody>
      <dsp:txXfrm>
        <a:off x="2699952" y="2146270"/>
        <a:ext cx="137256" cy="137256"/>
      </dsp:txXfrm>
    </dsp:sp>
    <dsp:sp modelId="{01E81FDE-9D1F-4BBE-93CB-0F94213BD15D}">
      <dsp:nvSpPr>
        <dsp:cNvPr id="0" name=""/>
        <dsp:cNvSpPr/>
      </dsp:nvSpPr>
      <dsp:spPr>
        <a:xfrm rot="16200000">
          <a:off x="-1844552" y="2849191"/>
          <a:ext cx="7018093" cy="1333437"/>
        </a:xfrm>
        <a:prstGeom prst="rect">
          <a:avLst/>
        </a:prstGeom>
        <a:solidFill>
          <a:schemeClr val="lt1">
            <a:hueOff val="0"/>
            <a:satOff val="0"/>
            <a:lumOff val="0"/>
            <a:alphaOff val="0"/>
          </a:schemeClr>
        </a:solidFill>
        <a:ln>
          <a:solidFill>
            <a:schemeClr val="accent2">
              <a:shade val="80000"/>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ru-RU" sz="6500" kern="1200" dirty="0" smtClean="0"/>
            <a:t>Выводы</a:t>
          </a:r>
          <a:endParaRPr lang="ru-RU" sz="6500" kern="1200" dirty="0"/>
        </a:p>
      </dsp:txBody>
      <dsp:txXfrm>
        <a:off x="-1844552" y="2849191"/>
        <a:ext cx="7018093" cy="1333437"/>
      </dsp:txXfrm>
    </dsp:sp>
    <dsp:sp modelId="{1E0BD3AD-D364-4C15-BCEB-8E58866D57FD}">
      <dsp:nvSpPr>
        <dsp:cNvPr id="0" name=""/>
        <dsp:cNvSpPr/>
      </dsp:nvSpPr>
      <dsp:spPr>
        <a:xfrm>
          <a:off x="3205948" y="335074"/>
          <a:ext cx="17608069" cy="1157624"/>
        </a:xfrm>
        <a:prstGeom prst="rect">
          <a:avLst/>
        </a:prstGeom>
        <a:solidFill>
          <a:schemeClr val="lt1">
            <a:hueOff val="0"/>
            <a:satOff val="0"/>
            <a:lumOff val="0"/>
            <a:alphaOff val="0"/>
          </a:schemeClr>
        </a:solidFill>
        <a:ln>
          <a:solidFill>
            <a:schemeClr val="accent2">
              <a:shade val="80000"/>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l" defTabSz="1422400">
            <a:lnSpc>
              <a:spcPct val="90000"/>
            </a:lnSpc>
            <a:spcBef>
              <a:spcPct val="0"/>
            </a:spcBef>
            <a:spcAft>
              <a:spcPct val="35000"/>
            </a:spcAft>
          </a:pPr>
          <a:r>
            <a:rPr lang="ru-RU" sz="3200" kern="1200" dirty="0" smtClean="0"/>
            <a:t>если проект реализуется «давно» и участники проекта «уже работают», размещать такой проект </a:t>
          </a:r>
          <a:r>
            <a:rPr lang="ru-RU" sz="3200" b="1" kern="1200" dirty="0" smtClean="0"/>
            <a:t>не нужно (вноситься в АСАВ учебным офисом после согласования с руководителем программы)</a:t>
          </a:r>
          <a:r>
            <a:rPr lang="ru-RU" sz="3200" kern="1200" dirty="0" smtClean="0"/>
            <a:t>;</a:t>
          </a:r>
          <a:endParaRPr lang="ru-RU" sz="3200" kern="1200" dirty="0"/>
        </a:p>
      </dsp:txBody>
      <dsp:txXfrm>
        <a:off x="3205948" y="335074"/>
        <a:ext cx="17608069" cy="1157624"/>
      </dsp:txXfrm>
    </dsp:sp>
    <dsp:sp modelId="{6FB16075-7A49-4DCD-BF5A-2949B5D6FDF0}">
      <dsp:nvSpPr>
        <dsp:cNvPr id="0" name=""/>
        <dsp:cNvSpPr/>
      </dsp:nvSpPr>
      <dsp:spPr>
        <a:xfrm>
          <a:off x="3205948" y="1826058"/>
          <a:ext cx="17683865" cy="1169598"/>
        </a:xfrm>
        <a:prstGeom prst="rect">
          <a:avLst/>
        </a:prstGeom>
        <a:solidFill>
          <a:schemeClr val="lt1">
            <a:hueOff val="0"/>
            <a:satOff val="0"/>
            <a:lumOff val="0"/>
            <a:alphaOff val="0"/>
          </a:schemeClr>
        </a:solidFill>
        <a:ln>
          <a:solidFill>
            <a:schemeClr val="accent2">
              <a:shade val="80000"/>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l" defTabSz="1422400">
            <a:lnSpc>
              <a:spcPct val="90000"/>
            </a:lnSpc>
            <a:spcBef>
              <a:spcPct val="0"/>
            </a:spcBef>
            <a:spcAft>
              <a:spcPct val="35000"/>
            </a:spcAft>
          </a:pPr>
          <a:r>
            <a:rPr lang="ru-RU" sz="3200" kern="1200" dirty="0" smtClean="0"/>
            <a:t>рассмотрение проектов осуществляется одновременно Дирекцией </a:t>
          </a:r>
          <a:r>
            <a:rPr lang="ru-RU" sz="3200" b="1" kern="1200" dirty="0" smtClean="0"/>
            <a:t>методически</a:t>
          </a:r>
          <a:r>
            <a:rPr lang="ru-RU" sz="3200" kern="1200" dirty="0" smtClean="0"/>
            <a:t> и академическими руководителями программ </a:t>
          </a:r>
          <a:r>
            <a:rPr lang="ru-RU" sz="3200" b="1" kern="1200" dirty="0" smtClean="0"/>
            <a:t>содержательно  (</a:t>
          </a:r>
          <a:r>
            <a:rPr lang="ru-RU" sz="3200" b="1" kern="1200" dirty="0" smtClean="0">
              <a:solidFill>
                <a:srgbClr val="C00000"/>
              </a:solidFill>
            </a:rPr>
            <a:t>чем больше программ, тем больше </a:t>
          </a:r>
          <a:r>
            <a:rPr lang="ru-RU" sz="3200" b="1" kern="1200" dirty="0" err="1" smtClean="0">
              <a:solidFill>
                <a:srgbClr val="C00000"/>
              </a:solidFill>
            </a:rPr>
            <a:t>академ</a:t>
          </a:r>
          <a:r>
            <a:rPr lang="ru-RU" sz="3200" b="1" kern="1200" dirty="0" smtClean="0">
              <a:solidFill>
                <a:srgbClr val="C00000"/>
              </a:solidFill>
            </a:rPr>
            <a:t>. руководителей его рассматривают</a:t>
          </a:r>
          <a:r>
            <a:rPr lang="ru-RU" sz="3200" b="1" kern="1200" dirty="0" smtClean="0"/>
            <a:t>)</a:t>
          </a:r>
          <a:r>
            <a:rPr lang="ru-RU" sz="3200" kern="1200" dirty="0" smtClean="0"/>
            <a:t>; </a:t>
          </a:r>
          <a:endParaRPr lang="ru-RU" sz="3200" kern="1200" dirty="0"/>
        </a:p>
      </dsp:txBody>
      <dsp:txXfrm>
        <a:off x="3205948" y="1826058"/>
        <a:ext cx="17683865" cy="1169598"/>
      </dsp:txXfrm>
    </dsp:sp>
    <dsp:sp modelId="{B91BBCBE-62FF-4680-94FD-BB62F1053BFB}">
      <dsp:nvSpPr>
        <dsp:cNvPr id="0" name=""/>
        <dsp:cNvSpPr/>
      </dsp:nvSpPr>
      <dsp:spPr>
        <a:xfrm>
          <a:off x="3205948" y="3329015"/>
          <a:ext cx="17683865" cy="3367730"/>
        </a:xfrm>
        <a:prstGeom prst="rect">
          <a:avLst/>
        </a:prstGeom>
        <a:solidFill>
          <a:schemeClr val="lt1">
            <a:hueOff val="0"/>
            <a:satOff val="0"/>
            <a:lumOff val="0"/>
            <a:alphaOff val="0"/>
          </a:schemeClr>
        </a:solidFill>
        <a:ln>
          <a:solidFill>
            <a:schemeClr val="accent2">
              <a:shade val="80000"/>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3200" u="none" kern="1200" dirty="0" smtClean="0"/>
            <a:t>утверждение заявки студента </a:t>
          </a:r>
          <a:r>
            <a:rPr lang="ru-RU" sz="3200" kern="1200" dirty="0" smtClean="0"/>
            <a:t>предполагает </a:t>
          </a:r>
          <a:r>
            <a:rPr lang="ru-RU" sz="3200" b="1" kern="1200" dirty="0" smtClean="0"/>
            <a:t>возникновение «юридических» отношений между студентом и руководителем</a:t>
          </a:r>
          <a:r>
            <a:rPr lang="ru-RU" sz="3200" kern="1200" dirty="0" smtClean="0"/>
            <a:t>  </a:t>
          </a:r>
        </a:p>
        <a:p>
          <a:pPr marL="0" marR="0" lvl="0" indent="0" algn="l" defTabSz="914400" eaLnBrk="1" fontAlgn="auto" latinLnBrk="0" hangingPunct="1">
            <a:lnSpc>
              <a:spcPct val="100000"/>
            </a:lnSpc>
            <a:spcBef>
              <a:spcPct val="0"/>
            </a:spcBef>
            <a:spcAft>
              <a:spcPts val="0"/>
            </a:spcAft>
            <a:buClrTx/>
            <a:buSzTx/>
            <a:buFontTx/>
            <a:buNone/>
            <a:tabLst/>
            <a:defRPr/>
          </a:pPr>
          <a:r>
            <a:rPr lang="ru-RU" sz="3200" kern="1200" dirty="0" smtClean="0"/>
            <a:t>Для студента включение данного проекта в индивидуальный учебный план студента влечет:</a:t>
          </a:r>
        </a:p>
        <a:p>
          <a:pPr marL="0" marR="0" lvl="0" indent="0" algn="l" defTabSz="914400" eaLnBrk="1" fontAlgn="auto" latinLnBrk="0" hangingPunct="1">
            <a:lnSpc>
              <a:spcPct val="100000"/>
            </a:lnSpc>
            <a:spcBef>
              <a:spcPct val="0"/>
            </a:spcBef>
            <a:spcAft>
              <a:spcPts val="0"/>
            </a:spcAft>
            <a:buClrTx/>
            <a:buSzTx/>
            <a:buFontTx/>
            <a:buNone/>
            <a:tabLst/>
            <a:defRPr/>
          </a:pPr>
          <a:r>
            <a:rPr lang="ru-RU" sz="3200" kern="1200" dirty="0" smtClean="0"/>
            <a:t>-  невозможность самовольного отказа от проекта без согласования с руководителем проекта, </a:t>
          </a:r>
        </a:p>
        <a:p>
          <a:pPr marL="0" marR="0" lvl="0" indent="0" algn="l" defTabSz="914400" eaLnBrk="1" fontAlgn="auto" latinLnBrk="0" hangingPunct="1">
            <a:lnSpc>
              <a:spcPct val="100000"/>
            </a:lnSpc>
            <a:spcBef>
              <a:spcPct val="0"/>
            </a:spcBef>
            <a:spcAft>
              <a:spcPts val="0"/>
            </a:spcAft>
            <a:buClrTx/>
            <a:buSzTx/>
            <a:buFontTx/>
            <a:buNone/>
            <a:tabLst/>
            <a:defRPr/>
          </a:pPr>
          <a:r>
            <a:rPr lang="ru-RU" sz="3200" kern="1200" dirty="0" smtClean="0"/>
            <a:t> - обязательное оценивание руководителем проекта, </a:t>
          </a:r>
        </a:p>
        <a:p>
          <a:pPr marL="0" marR="0" lvl="0" indent="0" algn="l" defTabSz="914400" eaLnBrk="1" fontAlgn="auto" latinLnBrk="0" hangingPunct="1">
            <a:lnSpc>
              <a:spcPct val="100000"/>
            </a:lnSpc>
            <a:spcBef>
              <a:spcPct val="0"/>
            </a:spcBef>
            <a:spcAft>
              <a:spcPts val="0"/>
            </a:spcAft>
            <a:buClrTx/>
            <a:buSzTx/>
            <a:buFontTx/>
            <a:buNone/>
            <a:tabLst/>
            <a:defRPr/>
          </a:pPr>
          <a:r>
            <a:rPr lang="ru-RU" sz="3200" kern="1200" dirty="0" smtClean="0"/>
            <a:t> - академическая задолженность при неудовлетворительной оценке или ее не предоставлении  </a:t>
          </a:r>
        </a:p>
        <a:p>
          <a:pPr marL="0" marR="0" lvl="0" indent="0" algn="l" defTabSz="914400" eaLnBrk="1" fontAlgn="auto" latinLnBrk="0" hangingPunct="1">
            <a:lnSpc>
              <a:spcPct val="100000"/>
            </a:lnSpc>
            <a:spcBef>
              <a:spcPct val="0"/>
            </a:spcBef>
            <a:spcAft>
              <a:spcPts val="0"/>
            </a:spcAft>
            <a:buClrTx/>
            <a:buSzTx/>
            <a:buFontTx/>
            <a:buNone/>
            <a:tabLst/>
            <a:defRPr/>
          </a:pPr>
          <a:r>
            <a:rPr lang="ru-RU" sz="3200" kern="1200" dirty="0" smtClean="0"/>
            <a:t>Руководитель проекта, в свою очередь, обязан соблюдать все заявленные в проекте параметры.  </a:t>
          </a:r>
        </a:p>
        <a:p>
          <a:pPr lvl="0" algn="ctr" defTabSz="2222500">
            <a:lnSpc>
              <a:spcPct val="90000"/>
            </a:lnSpc>
            <a:spcBef>
              <a:spcPct val="0"/>
            </a:spcBef>
            <a:spcAft>
              <a:spcPct val="35000"/>
            </a:spcAft>
          </a:pPr>
          <a:endParaRPr lang="ru-RU" kern="1200" dirty="0"/>
        </a:p>
      </dsp:txBody>
      <dsp:txXfrm>
        <a:off x="3205948" y="3329015"/>
        <a:ext cx="17683865" cy="33677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3C5C3-B744-486C-AA32-7B8DD8DE8830}">
      <dsp:nvSpPr>
        <dsp:cNvPr id="0" name=""/>
        <dsp:cNvSpPr/>
      </dsp:nvSpPr>
      <dsp:spPr>
        <a:xfrm>
          <a:off x="0" y="4043"/>
          <a:ext cx="22262220" cy="0"/>
        </a:xfrm>
        <a:prstGeom prst="line">
          <a:avLst/>
        </a:prstGeom>
        <a:solidFill>
          <a:schemeClr val="accent1">
            <a:hueOff val="0"/>
            <a:satOff val="0"/>
            <a:lumOff val="0"/>
            <a:alphaOff val="0"/>
          </a:schemeClr>
        </a:solidFill>
        <a:ln>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sp>
    <dsp:sp modelId="{170E481C-56A1-4FE3-9A1B-45B258D0929B}">
      <dsp:nvSpPr>
        <dsp:cNvPr id="0" name=""/>
        <dsp:cNvSpPr/>
      </dsp:nvSpPr>
      <dsp:spPr>
        <a:xfrm>
          <a:off x="0" y="4043"/>
          <a:ext cx="6307602" cy="8272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457200" lvl="0" indent="-457200" algn="l" defTabSz="1778000">
            <a:lnSpc>
              <a:spcPct val="90000"/>
            </a:lnSpc>
            <a:spcBef>
              <a:spcPct val="0"/>
            </a:spcBef>
            <a:spcAft>
              <a:spcPct val="35000"/>
            </a:spcAft>
            <a:buFont typeface="+mj-lt"/>
            <a:buAutoNum type="arabicPeriod"/>
          </a:pPr>
          <a:r>
            <a:rPr lang="ru-RU" sz="4000" b="1" kern="1200" dirty="0" smtClean="0">
              <a:solidFill>
                <a:schemeClr val="accent6">
                  <a:lumMod val="50000"/>
                </a:schemeClr>
              </a:solidFill>
            </a:rPr>
            <a:t>Подать заявку на проект может любой сотрудник ВШЭ через личный кабинет на портале </a:t>
          </a:r>
          <a:r>
            <a:rPr lang="en-US" sz="4000" b="1" kern="1200" dirty="0" smtClean="0">
              <a:solidFill>
                <a:schemeClr val="accent6">
                  <a:lumMod val="50000"/>
                </a:schemeClr>
              </a:solidFill>
            </a:rPr>
            <a:t>hse.ru</a:t>
          </a:r>
          <a:endParaRPr lang="ru-RU" sz="4000" b="1" kern="1200" dirty="0" smtClean="0">
            <a:solidFill>
              <a:schemeClr val="accent6">
                <a:lumMod val="50000"/>
              </a:schemeClr>
            </a:solidFill>
          </a:endParaRPr>
        </a:p>
        <a:p>
          <a:pPr marL="457200" lvl="0" indent="-457200" algn="l" defTabSz="1778000">
            <a:lnSpc>
              <a:spcPct val="90000"/>
            </a:lnSpc>
            <a:spcBef>
              <a:spcPct val="0"/>
            </a:spcBef>
            <a:spcAft>
              <a:spcPct val="35000"/>
            </a:spcAft>
            <a:buFont typeface="+mj-lt"/>
            <a:buAutoNum type="arabicPeriod"/>
          </a:pPr>
          <a:r>
            <a:rPr lang="ru-RU" sz="4000" kern="1200" dirty="0" smtClean="0">
              <a:solidFill>
                <a:schemeClr val="accent6">
                  <a:lumMod val="50000"/>
                </a:schemeClr>
              </a:solidFill>
            </a:rPr>
            <a:t>Заявка должна содержать всю требуемую информацию об участии в проекте </a:t>
          </a:r>
        </a:p>
        <a:p>
          <a:pPr marL="457200" lvl="0" indent="-457200" algn="l" defTabSz="1778000">
            <a:lnSpc>
              <a:spcPct val="90000"/>
            </a:lnSpc>
            <a:spcBef>
              <a:spcPct val="0"/>
            </a:spcBef>
            <a:spcAft>
              <a:spcPct val="35000"/>
            </a:spcAft>
            <a:buFont typeface="+mj-lt"/>
            <a:buAutoNum type="arabicPeriod"/>
          </a:pPr>
          <a:r>
            <a:rPr lang="ru-RU" sz="4000" b="0" kern="1200" dirty="0" smtClean="0">
              <a:solidFill>
                <a:schemeClr val="accent6">
                  <a:lumMod val="50000"/>
                </a:schemeClr>
              </a:solidFill>
            </a:rPr>
            <a:t>К заявке прилагается </a:t>
          </a:r>
          <a:r>
            <a:rPr lang="ru-RU" sz="4000" b="1" kern="1200" dirty="0" smtClean="0">
              <a:solidFill>
                <a:schemeClr val="accent6">
                  <a:lumMod val="50000"/>
                </a:schemeClr>
              </a:solidFill>
            </a:rPr>
            <a:t>техническое задание или проектное предложение:</a:t>
          </a:r>
        </a:p>
        <a:p>
          <a:pPr lvl="0" algn="l" defTabSz="1778000">
            <a:lnSpc>
              <a:spcPct val="90000"/>
            </a:lnSpc>
            <a:spcBef>
              <a:spcPct val="0"/>
            </a:spcBef>
            <a:spcAft>
              <a:spcPct val="35000"/>
            </a:spcAft>
          </a:pPr>
          <a:endParaRPr lang="ru-RU" kern="1200" dirty="0"/>
        </a:p>
      </dsp:txBody>
      <dsp:txXfrm>
        <a:off x="0" y="4043"/>
        <a:ext cx="6307602" cy="8272833"/>
      </dsp:txXfrm>
    </dsp:sp>
    <dsp:sp modelId="{ABC10E05-A00F-41D8-B9C4-BFBB4734AE72}">
      <dsp:nvSpPr>
        <dsp:cNvPr id="0" name=""/>
        <dsp:cNvSpPr/>
      </dsp:nvSpPr>
      <dsp:spPr>
        <a:xfrm>
          <a:off x="6331510" y="26582"/>
          <a:ext cx="15662660" cy="1116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3600" b="1" kern="1200" dirty="0" smtClean="0"/>
            <a:t>Описать заказ на проектное решение, указав востребованность результатов проекта </a:t>
          </a:r>
        </a:p>
        <a:p>
          <a:pPr lvl="0" algn="l" defTabSz="2578100">
            <a:lnSpc>
              <a:spcPct val="90000"/>
            </a:lnSpc>
            <a:spcBef>
              <a:spcPct val="0"/>
            </a:spcBef>
            <a:spcAft>
              <a:spcPct val="35000"/>
            </a:spcAft>
          </a:pPr>
          <a:endParaRPr lang="ru-RU" kern="1200" dirty="0"/>
        </a:p>
      </dsp:txBody>
      <dsp:txXfrm>
        <a:off x="6331510" y="26582"/>
        <a:ext cx="15662660" cy="1116913"/>
      </dsp:txXfrm>
    </dsp:sp>
    <dsp:sp modelId="{D32C22A1-8C8A-4C1C-A213-079046E0AD94}">
      <dsp:nvSpPr>
        <dsp:cNvPr id="0" name=""/>
        <dsp:cNvSpPr/>
      </dsp:nvSpPr>
      <dsp:spPr>
        <a:xfrm>
          <a:off x="6307602" y="1176802"/>
          <a:ext cx="15340060" cy="0"/>
        </a:xfrm>
        <a:prstGeom prst="line">
          <a:avLst/>
        </a:prstGeom>
        <a:solidFill>
          <a:schemeClr val="accent1">
            <a:hueOff val="0"/>
            <a:satOff val="0"/>
            <a:lumOff val="0"/>
            <a:alphaOff val="0"/>
          </a:schemeClr>
        </a:solidFill>
        <a:ln>
          <a:solidFill>
            <a:schemeClr val="accent1">
              <a:tint val="50000"/>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48C71621-5ED7-4928-8E9E-388E95A7EB59}">
      <dsp:nvSpPr>
        <dsp:cNvPr id="0" name=""/>
        <dsp:cNvSpPr/>
      </dsp:nvSpPr>
      <dsp:spPr>
        <a:xfrm>
          <a:off x="6348519" y="1296144"/>
          <a:ext cx="15598537" cy="1116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3600" b="1" kern="1200" dirty="0" smtClean="0"/>
            <a:t>Описать планируемые результаты проекта (проектные и образовательные)</a:t>
          </a:r>
        </a:p>
        <a:p>
          <a:pPr lvl="0" algn="l" defTabSz="2578100">
            <a:lnSpc>
              <a:spcPct val="90000"/>
            </a:lnSpc>
            <a:spcBef>
              <a:spcPct val="0"/>
            </a:spcBef>
            <a:spcAft>
              <a:spcPct val="35000"/>
            </a:spcAft>
          </a:pPr>
          <a:endParaRPr lang="ru-RU" kern="1200" dirty="0"/>
        </a:p>
      </dsp:txBody>
      <dsp:txXfrm>
        <a:off x="6348519" y="1296144"/>
        <a:ext cx="15598537" cy="1116913"/>
      </dsp:txXfrm>
    </dsp:sp>
    <dsp:sp modelId="{0C0BE261-0E1A-4154-B1FB-A1E31E942159}">
      <dsp:nvSpPr>
        <dsp:cNvPr id="0" name=""/>
        <dsp:cNvSpPr/>
      </dsp:nvSpPr>
      <dsp:spPr>
        <a:xfrm>
          <a:off x="6307602" y="2349561"/>
          <a:ext cx="15340060" cy="0"/>
        </a:xfrm>
        <a:prstGeom prst="line">
          <a:avLst/>
        </a:prstGeom>
        <a:solidFill>
          <a:schemeClr val="accent1">
            <a:hueOff val="0"/>
            <a:satOff val="0"/>
            <a:lumOff val="0"/>
            <a:alphaOff val="0"/>
          </a:schemeClr>
        </a:solidFill>
        <a:ln>
          <a:solidFill>
            <a:schemeClr val="accent1">
              <a:tint val="50000"/>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F72ED544-0775-4133-9358-7D2E5E59835F}">
      <dsp:nvSpPr>
        <dsp:cNvPr id="0" name=""/>
        <dsp:cNvSpPr/>
      </dsp:nvSpPr>
      <dsp:spPr>
        <a:xfrm>
          <a:off x="6595229" y="2405406"/>
          <a:ext cx="15052434" cy="1116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lvl="0" algn="l" defTabSz="2355850">
            <a:lnSpc>
              <a:spcPct val="90000"/>
            </a:lnSpc>
            <a:spcBef>
              <a:spcPct val="0"/>
            </a:spcBef>
            <a:spcAft>
              <a:spcPct val="35000"/>
            </a:spcAft>
          </a:pPr>
          <a:endParaRPr lang="ru-RU" sz="5300" kern="1200"/>
        </a:p>
      </dsp:txBody>
      <dsp:txXfrm>
        <a:off x="6595229" y="2405406"/>
        <a:ext cx="15052434" cy="1116913"/>
      </dsp:txXfrm>
    </dsp:sp>
    <dsp:sp modelId="{FF9D3E3F-7298-41BD-B2D7-1EF355A32BE3}">
      <dsp:nvSpPr>
        <dsp:cNvPr id="0" name=""/>
        <dsp:cNvSpPr/>
      </dsp:nvSpPr>
      <dsp:spPr>
        <a:xfrm>
          <a:off x="6307602" y="3522320"/>
          <a:ext cx="15340060" cy="0"/>
        </a:xfrm>
        <a:prstGeom prst="line">
          <a:avLst/>
        </a:prstGeom>
        <a:solidFill>
          <a:schemeClr val="accent1">
            <a:hueOff val="0"/>
            <a:satOff val="0"/>
            <a:lumOff val="0"/>
            <a:alphaOff val="0"/>
          </a:schemeClr>
        </a:solidFill>
        <a:ln>
          <a:solidFill>
            <a:schemeClr val="accent1">
              <a:tint val="50000"/>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84F942C9-9722-447B-850E-EC2124D70204}">
      <dsp:nvSpPr>
        <dsp:cNvPr id="0" name=""/>
        <dsp:cNvSpPr/>
      </dsp:nvSpPr>
      <dsp:spPr>
        <a:xfrm>
          <a:off x="6276418" y="2376266"/>
          <a:ext cx="15052434" cy="1116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3600" b="1" kern="1200" dirty="0" smtClean="0"/>
            <a:t>Понятно и однозначно описать суть работы, выполняемой участниками</a:t>
          </a:r>
        </a:p>
        <a:p>
          <a:pPr lvl="0" algn="l" defTabSz="1422400">
            <a:lnSpc>
              <a:spcPct val="90000"/>
            </a:lnSpc>
            <a:spcBef>
              <a:spcPct val="0"/>
            </a:spcBef>
            <a:spcAft>
              <a:spcPct val="35000"/>
            </a:spcAft>
          </a:pPr>
          <a:endParaRPr lang="ru-RU" kern="1200" dirty="0"/>
        </a:p>
      </dsp:txBody>
      <dsp:txXfrm>
        <a:off x="6276418" y="2376266"/>
        <a:ext cx="15052434" cy="1116913"/>
      </dsp:txXfrm>
    </dsp:sp>
    <dsp:sp modelId="{4429B5A8-A5CD-4923-8ADC-38105CAD027B}">
      <dsp:nvSpPr>
        <dsp:cNvPr id="0" name=""/>
        <dsp:cNvSpPr/>
      </dsp:nvSpPr>
      <dsp:spPr>
        <a:xfrm>
          <a:off x="6307602" y="4695079"/>
          <a:ext cx="15340060" cy="0"/>
        </a:xfrm>
        <a:prstGeom prst="line">
          <a:avLst/>
        </a:prstGeom>
        <a:solidFill>
          <a:schemeClr val="accent1">
            <a:hueOff val="0"/>
            <a:satOff val="0"/>
            <a:lumOff val="0"/>
            <a:alphaOff val="0"/>
          </a:schemeClr>
        </a:solidFill>
        <a:ln>
          <a:solidFill>
            <a:schemeClr val="accent1">
              <a:tint val="50000"/>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A796E088-DA8B-4FBF-A0E3-9C2145C97419}">
      <dsp:nvSpPr>
        <dsp:cNvPr id="0" name=""/>
        <dsp:cNvSpPr/>
      </dsp:nvSpPr>
      <dsp:spPr>
        <a:xfrm>
          <a:off x="6595229" y="4750924"/>
          <a:ext cx="15052434" cy="1116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lvl="0" algn="l" defTabSz="2355850">
            <a:lnSpc>
              <a:spcPct val="90000"/>
            </a:lnSpc>
            <a:spcBef>
              <a:spcPct val="0"/>
            </a:spcBef>
            <a:spcAft>
              <a:spcPct val="35000"/>
            </a:spcAft>
          </a:pPr>
          <a:endParaRPr lang="ru-RU" sz="5300" kern="1200"/>
        </a:p>
      </dsp:txBody>
      <dsp:txXfrm>
        <a:off x="6595229" y="4750924"/>
        <a:ext cx="15052434" cy="1116913"/>
      </dsp:txXfrm>
    </dsp:sp>
    <dsp:sp modelId="{5D5F0D8A-B0CA-4E53-821F-09E0396CC4CE}">
      <dsp:nvSpPr>
        <dsp:cNvPr id="0" name=""/>
        <dsp:cNvSpPr/>
      </dsp:nvSpPr>
      <dsp:spPr>
        <a:xfrm>
          <a:off x="6307602" y="5867838"/>
          <a:ext cx="15340060" cy="0"/>
        </a:xfrm>
        <a:prstGeom prst="line">
          <a:avLst/>
        </a:prstGeom>
        <a:solidFill>
          <a:schemeClr val="accent1">
            <a:hueOff val="0"/>
            <a:satOff val="0"/>
            <a:lumOff val="0"/>
            <a:alphaOff val="0"/>
          </a:schemeClr>
        </a:solidFill>
        <a:ln>
          <a:solidFill>
            <a:schemeClr val="accent1">
              <a:tint val="50000"/>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AA4F8DBC-A1D2-42A6-957F-284C30CCDC10}">
      <dsp:nvSpPr>
        <dsp:cNvPr id="0" name=""/>
        <dsp:cNvSpPr/>
      </dsp:nvSpPr>
      <dsp:spPr>
        <a:xfrm>
          <a:off x="6595229" y="5923683"/>
          <a:ext cx="15052434" cy="1116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lvl="0" algn="l" defTabSz="2355850">
            <a:lnSpc>
              <a:spcPct val="90000"/>
            </a:lnSpc>
            <a:spcBef>
              <a:spcPct val="0"/>
            </a:spcBef>
            <a:spcAft>
              <a:spcPct val="35000"/>
            </a:spcAft>
          </a:pPr>
          <a:endParaRPr lang="ru-RU" sz="5300" kern="1200"/>
        </a:p>
      </dsp:txBody>
      <dsp:txXfrm>
        <a:off x="6595229" y="5923683"/>
        <a:ext cx="15052434" cy="1116913"/>
      </dsp:txXfrm>
    </dsp:sp>
    <dsp:sp modelId="{6A58F7DB-FA71-44D8-9377-BDFD5751CDF1}">
      <dsp:nvSpPr>
        <dsp:cNvPr id="0" name=""/>
        <dsp:cNvSpPr/>
      </dsp:nvSpPr>
      <dsp:spPr>
        <a:xfrm>
          <a:off x="6307602" y="7040596"/>
          <a:ext cx="15340060" cy="0"/>
        </a:xfrm>
        <a:prstGeom prst="line">
          <a:avLst/>
        </a:prstGeom>
        <a:solidFill>
          <a:schemeClr val="accent1">
            <a:hueOff val="0"/>
            <a:satOff val="0"/>
            <a:lumOff val="0"/>
            <a:alphaOff val="0"/>
          </a:schemeClr>
        </a:solidFill>
        <a:ln>
          <a:solidFill>
            <a:schemeClr val="accent1">
              <a:tint val="50000"/>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D550B416-005A-4355-88C6-85D79D86C794}">
      <dsp:nvSpPr>
        <dsp:cNvPr id="0" name=""/>
        <dsp:cNvSpPr/>
      </dsp:nvSpPr>
      <dsp:spPr>
        <a:xfrm>
          <a:off x="6595229" y="7096442"/>
          <a:ext cx="15052434" cy="1116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lvl="0" algn="l" defTabSz="2355850">
            <a:lnSpc>
              <a:spcPct val="90000"/>
            </a:lnSpc>
            <a:spcBef>
              <a:spcPct val="0"/>
            </a:spcBef>
            <a:spcAft>
              <a:spcPct val="35000"/>
            </a:spcAft>
          </a:pPr>
          <a:endParaRPr lang="ru-RU" sz="5300" kern="1200"/>
        </a:p>
      </dsp:txBody>
      <dsp:txXfrm>
        <a:off x="6595229" y="7096442"/>
        <a:ext cx="15052434" cy="1116913"/>
      </dsp:txXfrm>
    </dsp:sp>
    <dsp:sp modelId="{2877ED8F-09F7-4AEA-9A43-E3CE27C0E3E2}">
      <dsp:nvSpPr>
        <dsp:cNvPr id="0" name=""/>
        <dsp:cNvSpPr/>
      </dsp:nvSpPr>
      <dsp:spPr>
        <a:xfrm>
          <a:off x="6307602" y="8213355"/>
          <a:ext cx="15340060" cy="0"/>
        </a:xfrm>
        <a:prstGeom prst="line">
          <a:avLst/>
        </a:prstGeom>
        <a:solidFill>
          <a:schemeClr val="accent1">
            <a:hueOff val="0"/>
            <a:satOff val="0"/>
            <a:lumOff val="0"/>
            <a:alphaOff val="0"/>
          </a:schemeClr>
        </a:solidFill>
        <a:ln>
          <a:solidFill>
            <a:schemeClr val="accent1">
              <a:tint val="50000"/>
              <a:hueOff val="0"/>
              <a:satOff val="0"/>
              <a:lumOff val="0"/>
              <a:alphaOff val="0"/>
            </a:schemeClr>
          </a:solidFill>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png"/><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lms@hse.r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116914" y="3934663"/>
            <a:ext cx="9443425" cy="4156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ru-RU" sz="6000" b="1" cap="all" dirty="0">
                <a:solidFill>
                  <a:schemeClr val="tx2"/>
                </a:solidFill>
                <a:sym typeface="Arial Narrow"/>
              </a:rPr>
              <a:t>Проектное обучение и развитие предпринимательских компетенций</a:t>
            </a:r>
            <a:endParaRPr sz="6000" dirty="0"/>
          </a:p>
        </p:txBody>
      </p:sp>
      <p:sp>
        <p:nvSpPr>
          <p:cNvPr id="53" name="Очень крутой подзаголовок презентации"/>
          <p:cNvSpPr txBox="1"/>
          <p:nvPr/>
        </p:nvSpPr>
        <p:spPr>
          <a:xfrm>
            <a:off x="7116915" y="8929563"/>
            <a:ext cx="9443424" cy="1173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ru-RU" dirty="0">
                <a:solidFill>
                  <a:schemeClr val="tx2"/>
                </a:solidFill>
              </a:rPr>
              <a:t>формы, задачи, нормативные требования и инструменты</a:t>
            </a:r>
            <a:endParaRPr dirty="0"/>
          </a:p>
        </p:txBody>
      </p:sp>
      <p:sp>
        <p:nvSpPr>
          <p:cNvPr id="54" name="Название подразделения,  лаборатории, факультета и т.д."/>
          <p:cNvSpPr txBox="1"/>
          <p:nvPr/>
        </p:nvSpPr>
        <p:spPr>
          <a:xfrm>
            <a:off x="7116915" y="1378513"/>
            <a:ext cx="12995965" cy="1436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a:defRPr sz="4200">
                <a:solidFill>
                  <a:srgbClr val="253957"/>
                </a:solidFill>
                <a:latin typeface="+mn-lt"/>
                <a:ea typeface="+mn-ea"/>
                <a:cs typeface="+mn-cs"/>
                <a:sym typeface="Arial Narrow"/>
              </a:defRPr>
            </a:pPr>
            <a:r>
              <a:rPr lang="ru-RU" dirty="0" smtClean="0"/>
              <a:t>Кафедра менеджмента инноваций НИУ ВШЭ</a:t>
            </a:r>
          </a:p>
          <a:p>
            <a:pPr algn="l">
              <a:defRPr sz="4200">
                <a:solidFill>
                  <a:srgbClr val="253957"/>
                </a:solidFill>
                <a:latin typeface="+mn-lt"/>
                <a:ea typeface="+mn-ea"/>
                <a:cs typeface="+mn-cs"/>
                <a:sym typeface="Arial Narrow"/>
              </a:defRPr>
            </a:pPr>
            <a:r>
              <a:rPr lang="ru-RU" dirty="0" smtClean="0"/>
              <a:t>Дирекция основных образовательных программ НИУ ВШЭ</a:t>
            </a:r>
            <a:r>
              <a:rPr dirty="0" smtClean="0"/>
              <a:t> </a:t>
            </a:r>
            <a:endParaRPr dirty="0"/>
          </a:p>
        </p:txBody>
      </p:sp>
      <p:sp>
        <p:nvSpPr>
          <p:cNvPr id="55" name="Москва, 2017"/>
          <p:cNvSpPr txBox="1"/>
          <p:nvPr/>
        </p:nvSpPr>
        <p:spPr>
          <a:xfrm>
            <a:off x="7116915" y="11604938"/>
            <a:ext cx="9443424" cy="575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dirty="0"/>
              <a:t>Москва, </a:t>
            </a:r>
            <a:r>
              <a:rPr dirty="0" smtClean="0"/>
              <a:t>201</a:t>
            </a:r>
            <a:r>
              <a:rPr lang="en-US" dirty="0" smtClean="0"/>
              <a:t>8</a:t>
            </a:r>
            <a:endParaRPr dirty="0"/>
          </a:p>
        </p:txBody>
      </p:sp>
      <p:pic>
        <p:nvPicPr>
          <p:cNvPr id="56" name="Изображение" descr="Изображение"/>
          <p:cNvPicPr>
            <a:picLocks noChangeAspect="1"/>
          </p:cNvPicPr>
          <p:nvPr/>
        </p:nvPicPr>
        <p:blipFill>
          <a:blip r:embed="rId2">
            <a:extLst/>
          </a:blip>
          <a:stretch>
            <a:fillRect/>
          </a:stretch>
        </p:blipFill>
        <p:spPr>
          <a:xfrm>
            <a:off x="1221970" y="1330739"/>
            <a:ext cx="2736119" cy="2645547"/>
          </a:xfrm>
          <a:prstGeom prst="rect">
            <a:avLst/>
          </a:prstGeom>
          <a:ln w="12700">
            <a:miter lim="400000"/>
          </a:ln>
        </p:spPr>
      </p:pic>
      <p:sp>
        <p:nvSpPr>
          <p:cNvPr id="8" name="Подзаголовок 2"/>
          <p:cNvSpPr txBox="1">
            <a:spLocks/>
          </p:cNvSpPr>
          <p:nvPr/>
        </p:nvSpPr>
        <p:spPr>
          <a:xfrm>
            <a:off x="12269241" y="11700798"/>
            <a:ext cx="7411592" cy="479296"/>
          </a:xfrm>
          <a:prstGeom prst="rect">
            <a:avLst/>
          </a:prstGeom>
        </p:spPr>
        <p:txBody>
          <a:bodyPr>
            <a:normAutofit/>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algn="r" hangingPunct="1">
              <a:buNone/>
            </a:pPr>
            <a:r>
              <a:rPr lang="ru-RU" sz="2000" dirty="0" smtClean="0">
                <a:solidFill>
                  <a:schemeClr val="tx2"/>
                </a:solidFill>
              </a:rPr>
              <a:t>Постриганова А.В., </a:t>
            </a:r>
            <a:r>
              <a:rPr lang="ru-RU" sz="2000" dirty="0" err="1" smtClean="0">
                <a:solidFill>
                  <a:schemeClr val="tx2"/>
                </a:solidFill>
              </a:rPr>
              <a:t>к.п.н</a:t>
            </a:r>
            <a:r>
              <a:rPr lang="ru-RU" sz="2000" dirty="0" smtClean="0">
                <a:solidFill>
                  <a:schemeClr val="tx2"/>
                </a:solidFill>
              </a:rPr>
              <a:t>. </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Очень крутой заголовок…"/>
          <p:cNvSpPr txBox="1"/>
          <p:nvPr/>
        </p:nvSpPr>
        <p:spPr>
          <a:xfrm>
            <a:off x="1177619" y="2465512"/>
            <a:ext cx="21489606"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chemeClr val="tx2"/>
                </a:solidFill>
                <a:sym typeface="Arial Narrow"/>
              </a:rPr>
              <a:t>Центральная идея проектной деятельности НИУ ВШЭ</a:t>
            </a:r>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graphicFrame>
        <p:nvGraphicFramePr>
          <p:cNvPr id="8" name="Объект 3"/>
          <p:cNvGraphicFramePr>
            <a:graphicFrameLocks/>
          </p:cNvGraphicFramePr>
          <p:nvPr>
            <p:extLst>
              <p:ext uri="{D42A27DB-BD31-4B8C-83A1-F6EECF244321}">
                <p14:modId xmlns:p14="http://schemas.microsoft.com/office/powerpoint/2010/main" val="800046816"/>
              </p:ext>
            </p:extLst>
          </p:nvPr>
        </p:nvGraphicFramePr>
        <p:xfrm>
          <a:off x="598712" y="5417840"/>
          <a:ext cx="17073984" cy="7920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Прямоугольник 1"/>
          <p:cNvSpPr/>
          <p:nvPr/>
        </p:nvSpPr>
        <p:spPr>
          <a:xfrm>
            <a:off x="17021952" y="4778739"/>
            <a:ext cx="6907352" cy="7848302"/>
          </a:xfrm>
          <a:prstGeom prst="rect">
            <a:avLst/>
          </a:prstGeom>
        </p:spPr>
        <p:txBody>
          <a:bodyPr wrap="square">
            <a:spAutoFit/>
          </a:bodyPr>
          <a:lstStyle/>
          <a:p>
            <a:r>
              <a:rPr lang="ru-RU" sz="3600" dirty="0" smtClean="0"/>
              <a:t>* Под </a:t>
            </a:r>
            <a:r>
              <a:rPr lang="ru-RU" sz="3600" b="1" dirty="0" smtClean="0"/>
              <a:t>над</a:t>
            </a:r>
            <a:r>
              <a:rPr lang="en-US" sz="3600" b="1" dirty="0" smtClean="0"/>
              <a:t> </a:t>
            </a:r>
            <a:r>
              <a:rPr lang="ru-RU" sz="3600" b="1" dirty="0" smtClean="0"/>
              <a:t>профессиональными навыками </a:t>
            </a:r>
            <a:r>
              <a:rPr lang="ru-RU" sz="3600" dirty="0" smtClean="0"/>
              <a:t>понимаются </a:t>
            </a:r>
            <a:r>
              <a:rPr lang="ru-RU" sz="3600" dirty="0"/>
              <a:t>работа в режиме высокой неопределенности и быстрой смены условий задач, умение быстро принимать решения, реагировать на изменения условий работы, умение распределять ресурсы и управлять своим временем </a:t>
            </a:r>
          </a:p>
          <a:p>
            <a:r>
              <a:rPr lang="en-US" sz="3600" b="1" dirty="0" smtClean="0"/>
              <a:t>Soft-skills</a:t>
            </a:r>
            <a:r>
              <a:rPr lang="ru-RU" sz="3600" b="1" dirty="0" smtClean="0"/>
              <a:t> </a:t>
            </a:r>
            <a:r>
              <a:rPr lang="ru-RU" sz="3600" dirty="0"/>
              <a:t>– </a:t>
            </a:r>
            <a:r>
              <a:rPr lang="ru-RU" sz="3600" dirty="0" smtClean="0"/>
              <a:t>коммуникационные</a:t>
            </a:r>
            <a:endParaRPr lang="en-US" sz="3600" dirty="0" smtClean="0"/>
          </a:p>
          <a:p>
            <a:r>
              <a:rPr lang="ru-RU" sz="3600" dirty="0" smtClean="0"/>
              <a:t> </a:t>
            </a:r>
            <a:r>
              <a:rPr lang="ru-RU" sz="3600" dirty="0"/>
              <a:t>и организационные навыки</a:t>
            </a:r>
          </a:p>
        </p:txBody>
      </p:sp>
    </p:spTree>
    <p:extLst>
      <p:ext uri="{BB962C8B-B14F-4D97-AF65-F5344CB8AC3E}">
        <p14:creationId xmlns:p14="http://schemas.microsoft.com/office/powerpoint/2010/main" val="72804216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Очень крутой заголовок…"/>
          <p:cNvSpPr txBox="1"/>
          <p:nvPr/>
        </p:nvSpPr>
        <p:spPr>
          <a:xfrm>
            <a:off x="1177619" y="2681536"/>
            <a:ext cx="21489606"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chemeClr val="tx2"/>
                </a:solidFill>
                <a:sym typeface="Arial Narrow"/>
              </a:rPr>
              <a:t>Проект как объект </a:t>
            </a:r>
            <a:r>
              <a:rPr lang="ru-RU" sz="9600" b="1" cap="all" dirty="0" smtClean="0">
                <a:solidFill>
                  <a:schemeClr val="tx2"/>
                </a:solidFill>
                <a:sym typeface="Arial Narrow"/>
              </a:rPr>
              <a:t>управления:</a:t>
            </a:r>
            <a:endParaRPr lang="en-US" sz="9600" b="1" cap="all" dirty="0" smtClean="0">
              <a:solidFill>
                <a:schemeClr val="tx2"/>
              </a:solidFill>
              <a:sym typeface="Arial Narrow"/>
            </a:endParaRPr>
          </a:p>
          <a:p>
            <a:pPr algn="l">
              <a:defRPr sz="7000" b="1" cap="all">
                <a:solidFill>
                  <a:srgbClr val="253957"/>
                </a:solidFill>
                <a:latin typeface="+mn-lt"/>
                <a:ea typeface="+mn-ea"/>
                <a:cs typeface="+mn-cs"/>
                <a:sym typeface="Arial Narrow"/>
              </a:defRPr>
            </a:pPr>
            <a:r>
              <a:rPr lang="ru-RU" sz="4800" dirty="0" smtClean="0"/>
              <a:t>Ключевые признаки проекта</a:t>
            </a:r>
            <a:endParaRPr sz="4800" dirty="0"/>
          </a:p>
        </p:txBody>
      </p:sp>
      <p:sp>
        <p:nvSpPr>
          <p:cNvPr id="95" name="Заголовок основного текста"/>
          <p:cNvSpPr txBox="1"/>
          <p:nvPr/>
        </p:nvSpPr>
        <p:spPr>
          <a:xfrm>
            <a:off x="1226804" y="11562829"/>
            <a:ext cx="21506374"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pPr algn="ctr"/>
            <a:r>
              <a:rPr lang="ru-RU" sz="4400" dirty="0">
                <a:solidFill>
                  <a:srgbClr val="C00000"/>
                </a:solidFill>
              </a:rPr>
              <a:t>Проект - это </a:t>
            </a:r>
            <a:r>
              <a:rPr lang="ru-RU" sz="4400" u="sng" dirty="0">
                <a:solidFill>
                  <a:srgbClr val="C00000"/>
                </a:solidFill>
              </a:rPr>
              <a:t>самостоятельная организованная </a:t>
            </a:r>
            <a:r>
              <a:rPr lang="ru-RU" sz="4400" dirty="0">
                <a:solidFill>
                  <a:srgbClr val="C00000"/>
                </a:solidFill>
              </a:rPr>
              <a:t>деятельность студентов, направленная на поиск решения практической или теоретически значимой проблемы</a:t>
            </a:r>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graphicFrame>
        <p:nvGraphicFramePr>
          <p:cNvPr id="8" name="Схема 7"/>
          <p:cNvGraphicFramePr/>
          <p:nvPr>
            <p:extLst>
              <p:ext uri="{D42A27DB-BD31-4B8C-83A1-F6EECF244321}">
                <p14:modId xmlns:p14="http://schemas.microsoft.com/office/powerpoint/2010/main" val="4290009795"/>
              </p:ext>
            </p:extLst>
          </p:nvPr>
        </p:nvGraphicFramePr>
        <p:xfrm>
          <a:off x="531019" y="5157307"/>
          <a:ext cx="23998208" cy="3850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Прямоугольник 8"/>
          <p:cNvSpPr/>
          <p:nvPr/>
        </p:nvSpPr>
        <p:spPr>
          <a:xfrm>
            <a:off x="893550" y="9408944"/>
            <a:ext cx="4601706" cy="1569660"/>
          </a:xfrm>
          <a:prstGeom prst="rect">
            <a:avLst/>
          </a:prstGeom>
        </p:spPr>
        <p:txBody>
          <a:bodyPr wrap="square">
            <a:spAutoFit/>
          </a:bodyPr>
          <a:lstStyle/>
          <a:p>
            <a:r>
              <a:rPr lang="ru-RU" sz="3200" dirty="0">
                <a:solidFill>
                  <a:prstClr val="black"/>
                </a:solidFill>
              </a:rPr>
              <a:t>отвечающий </a:t>
            </a:r>
            <a:r>
              <a:rPr lang="ru-RU" sz="3200" b="1" dirty="0">
                <a:solidFill>
                  <a:prstClr val="black"/>
                </a:solidFill>
              </a:rPr>
              <a:t>заранее заданным параметрам</a:t>
            </a:r>
            <a:endParaRPr lang="ru-RU" sz="3200" dirty="0"/>
          </a:p>
        </p:txBody>
      </p:sp>
      <p:sp>
        <p:nvSpPr>
          <p:cNvPr id="10" name="Прямоугольник 9"/>
          <p:cNvSpPr/>
          <p:nvPr/>
        </p:nvSpPr>
        <p:spPr>
          <a:xfrm>
            <a:off x="4919192" y="9008284"/>
            <a:ext cx="5620658" cy="2554545"/>
          </a:xfrm>
          <a:prstGeom prst="rect">
            <a:avLst/>
          </a:prstGeom>
        </p:spPr>
        <p:txBody>
          <a:bodyPr wrap="square">
            <a:spAutoFit/>
          </a:bodyPr>
          <a:lstStyle/>
          <a:p>
            <a:r>
              <a:rPr lang="ru-RU" sz="3200" b="1" dirty="0" smtClean="0">
                <a:solidFill>
                  <a:prstClr val="black"/>
                </a:solidFill>
              </a:rPr>
              <a:t>не регулярно возобновляемая деятельность</a:t>
            </a:r>
            <a:r>
              <a:rPr lang="ru-RU" sz="3200" dirty="0" smtClean="0">
                <a:solidFill>
                  <a:prstClr val="black"/>
                </a:solidFill>
              </a:rPr>
              <a:t>, а переход </a:t>
            </a:r>
            <a:r>
              <a:rPr lang="ru-RU" sz="3200" dirty="0">
                <a:solidFill>
                  <a:prstClr val="black"/>
                </a:solidFill>
              </a:rPr>
              <a:t>от одного фиксированного </a:t>
            </a:r>
            <a:r>
              <a:rPr lang="ru-RU" sz="3200" dirty="0" smtClean="0">
                <a:solidFill>
                  <a:prstClr val="black"/>
                </a:solidFill>
              </a:rPr>
              <a:t>этапа </a:t>
            </a:r>
            <a:r>
              <a:rPr lang="ru-RU" sz="3200" dirty="0">
                <a:solidFill>
                  <a:prstClr val="black"/>
                </a:solidFill>
              </a:rPr>
              <a:t>к другому</a:t>
            </a:r>
            <a:endParaRPr lang="ru-RU" sz="3200" dirty="0"/>
          </a:p>
        </p:txBody>
      </p:sp>
      <p:sp>
        <p:nvSpPr>
          <p:cNvPr id="11" name="Прямоугольник 10"/>
          <p:cNvSpPr/>
          <p:nvPr/>
        </p:nvSpPr>
        <p:spPr>
          <a:xfrm>
            <a:off x="9887744" y="9131394"/>
            <a:ext cx="3524358" cy="2308324"/>
          </a:xfrm>
          <a:prstGeom prst="rect">
            <a:avLst/>
          </a:prstGeom>
        </p:spPr>
        <p:txBody>
          <a:bodyPr wrap="square">
            <a:spAutoFit/>
          </a:bodyPr>
          <a:lstStyle/>
          <a:p>
            <a:r>
              <a:rPr lang="ru-RU" sz="3600" b="1" dirty="0" smtClean="0">
                <a:solidFill>
                  <a:prstClr val="black"/>
                </a:solidFill>
              </a:rPr>
              <a:t>время, финансы, трудовые </a:t>
            </a:r>
            <a:r>
              <a:rPr lang="ru-RU" sz="3600" dirty="0" smtClean="0">
                <a:solidFill>
                  <a:prstClr val="black"/>
                </a:solidFill>
              </a:rPr>
              <a:t>ресурсы</a:t>
            </a:r>
            <a:endParaRPr lang="ru-RU" sz="3600" dirty="0"/>
          </a:p>
        </p:txBody>
      </p:sp>
      <p:sp>
        <p:nvSpPr>
          <p:cNvPr id="12" name="Прямоугольник 11"/>
          <p:cNvSpPr/>
          <p:nvPr/>
        </p:nvSpPr>
        <p:spPr>
          <a:xfrm>
            <a:off x="12696056" y="9500726"/>
            <a:ext cx="4818073" cy="2062103"/>
          </a:xfrm>
          <a:prstGeom prst="rect">
            <a:avLst/>
          </a:prstGeom>
        </p:spPr>
        <p:txBody>
          <a:bodyPr wrap="square">
            <a:spAutoFit/>
          </a:bodyPr>
          <a:lstStyle/>
          <a:p>
            <a:r>
              <a:rPr lang="ru-RU" sz="3200" dirty="0" smtClean="0">
                <a:solidFill>
                  <a:prstClr val="black"/>
                </a:solidFill>
              </a:rPr>
              <a:t>как </a:t>
            </a:r>
            <a:r>
              <a:rPr lang="ru-RU" sz="3200" dirty="0">
                <a:solidFill>
                  <a:prstClr val="black"/>
                </a:solidFill>
              </a:rPr>
              <a:t>правило, </a:t>
            </a:r>
            <a:r>
              <a:rPr lang="ru-RU" sz="3200" dirty="0" smtClean="0">
                <a:solidFill>
                  <a:prstClr val="black"/>
                </a:solidFill>
              </a:rPr>
              <a:t>требует </a:t>
            </a:r>
            <a:r>
              <a:rPr lang="ru-RU" sz="3200" dirty="0">
                <a:solidFill>
                  <a:prstClr val="black"/>
                </a:solidFill>
              </a:rPr>
              <a:t>привлечения </a:t>
            </a:r>
            <a:r>
              <a:rPr lang="ru-RU" sz="3200" b="1" dirty="0">
                <a:solidFill>
                  <a:prstClr val="black"/>
                </a:solidFill>
              </a:rPr>
              <a:t>специалистов из различных </a:t>
            </a:r>
            <a:r>
              <a:rPr lang="ru-RU" sz="3200" b="1" dirty="0" smtClean="0">
                <a:solidFill>
                  <a:prstClr val="black"/>
                </a:solidFill>
              </a:rPr>
              <a:t>областей</a:t>
            </a:r>
            <a:endParaRPr lang="ru-RU" sz="3200" b="1" dirty="0"/>
          </a:p>
        </p:txBody>
      </p:sp>
      <p:sp>
        <p:nvSpPr>
          <p:cNvPr id="13" name="Прямоугольник 12"/>
          <p:cNvSpPr/>
          <p:nvPr/>
        </p:nvSpPr>
        <p:spPr>
          <a:xfrm>
            <a:off x="17514129" y="9500727"/>
            <a:ext cx="5197057" cy="2062102"/>
          </a:xfrm>
          <a:prstGeom prst="rect">
            <a:avLst/>
          </a:prstGeom>
        </p:spPr>
        <p:txBody>
          <a:bodyPr wrap="square">
            <a:spAutoFit/>
          </a:bodyPr>
          <a:lstStyle/>
          <a:p>
            <a:r>
              <a:rPr lang="ru-RU" sz="3200" b="1" dirty="0" smtClean="0">
                <a:solidFill>
                  <a:prstClr val="black"/>
                </a:solidFill>
              </a:rPr>
              <a:t>решения предлагаются </a:t>
            </a:r>
            <a:r>
              <a:rPr lang="ru-RU" sz="3200" b="1" dirty="0">
                <a:solidFill>
                  <a:prstClr val="black"/>
                </a:solidFill>
              </a:rPr>
              <a:t>самими </a:t>
            </a:r>
            <a:r>
              <a:rPr lang="ru-RU" sz="3200" b="1" dirty="0" smtClean="0">
                <a:solidFill>
                  <a:prstClr val="black"/>
                </a:solidFill>
              </a:rPr>
              <a:t>участниками</a:t>
            </a:r>
            <a:r>
              <a:rPr lang="ru-RU" sz="3200" dirty="0" smtClean="0">
                <a:solidFill>
                  <a:prstClr val="black"/>
                </a:solidFill>
              </a:rPr>
              <a:t>, нет выдачи заданий и их проверки</a:t>
            </a:r>
            <a:endParaRPr lang="ru-RU" sz="3200" dirty="0"/>
          </a:p>
        </p:txBody>
      </p:sp>
    </p:spTree>
    <p:extLst>
      <p:ext uri="{BB962C8B-B14F-4D97-AF65-F5344CB8AC3E}">
        <p14:creationId xmlns:p14="http://schemas.microsoft.com/office/powerpoint/2010/main" val="276149409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Очень крутой заголовок…"/>
          <p:cNvSpPr txBox="1"/>
          <p:nvPr/>
        </p:nvSpPr>
        <p:spPr>
          <a:xfrm>
            <a:off x="1177619" y="2609528"/>
            <a:ext cx="21489606"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chemeClr val="tx2"/>
                </a:solidFill>
                <a:sym typeface="Arial Narrow"/>
              </a:rPr>
              <a:t>Субъекты проектной деятельности</a:t>
            </a:r>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graphicFrame>
        <p:nvGraphicFramePr>
          <p:cNvPr id="8" name="Объект 4"/>
          <p:cNvGraphicFramePr>
            <a:graphicFrameLocks/>
          </p:cNvGraphicFramePr>
          <p:nvPr>
            <p:extLst>
              <p:ext uri="{D42A27DB-BD31-4B8C-83A1-F6EECF244321}">
                <p14:modId xmlns:p14="http://schemas.microsoft.com/office/powerpoint/2010/main" val="2245578453"/>
              </p:ext>
            </p:extLst>
          </p:nvPr>
        </p:nvGraphicFramePr>
        <p:xfrm>
          <a:off x="6744390" y="4193704"/>
          <a:ext cx="11352265" cy="9089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923783" y="5035210"/>
            <a:ext cx="6940976" cy="2308324"/>
          </a:xfrm>
          <a:prstGeom prst="rect">
            <a:avLst/>
          </a:prstGeom>
          <a:noFill/>
        </p:spPr>
        <p:txBody>
          <a:bodyPr wrap="square" rtlCol="0">
            <a:spAutoFit/>
          </a:bodyPr>
          <a:lstStyle/>
          <a:p>
            <a:pPr marL="285750" indent="-285750" algn="l">
              <a:buFont typeface="Arial" panose="020B0604020202020204" pitchFamily="34" charset="0"/>
              <a:buChar char="•"/>
            </a:pPr>
            <a:r>
              <a:rPr lang="ru-RU" sz="3600" dirty="0" smtClean="0"/>
              <a:t>формулирует требования к продукту</a:t>
            </a:r>
          </a:p>
          <a:p>
            <a:pPr marL="285750" indent="-285750" algn="l">
              <a:buFont typeface="Arial" panose="020B0604020202020204" pitchFamily="34" charset="0"/>
              <a:buChar char="•"/>
            </a:pPr>
            <a:r>
              <a:rPr lang="ru-RU" sz="3600" dirty="0" smtClean="0"/>
              <a:t>оценивает соответствие требований результату</a:t>
            </a:r>
            <a:endParaRPr lang="ru-RU" sz="3600" dirty="0"/>
          </a:p>
        </p:txBody>
      </p:sp>
      <p:sp>
        <p:nvSpPr>
          <p:cNvPr id="10" name="TextBox 9"/>
          <p:cNvSpPr txBox="1"/>
          <p:nvPr/>
        </p:nvSpPr>
        <p:spPr>
          <a:xfrm>
            <a:off x="923783" y="8658200"/>
            <a:ext cx="7200800" cy="4524315"/>
          </a:xfrm>
          <a:prstGeom prst="rect">
            <a:avLst/>
          </a:prstGeom>
          <a:noFill/>
        </p:spPr>
        <p:txBody>
          <a:bodyPr wrap="square" rtlCol="0">
            <a:spAutoFit/>
          </a:bodyPr>
          <a:lstStyle/>
          <a:p>
            <a:pPr marL="285750" indent="-285750" algn="l">
              <a:buFont typeface="Arial" panose="020B0604020202020204" pitchFamily="34" charset="0"/>
              <a:buChar char="•"/>
            </a:pPr>
            <a:r>
              <a:rPr lang="ru-RU" sz="3600" dirty="0" smtClean="0"/>
              <a:t>оценивает релевантность проектов профессиональной сфере</a:t>
            </a:r>
          </a:p>
          <a:p>
            <a:pPr marL="285750" indent="-285750" algn="l">
              <a:buFont typeface="Arial" panose="020B0604020202020204" pitchFamily="34" charset="0"/>
              <a:buChar char="•"/>
            </a:pPr>
            <a:r>
              <a:rPr lang="ru-RU" sz="3600" b="1" dirty="0" smtClean="0"/>
              <a:t>рассматривает </a:t>
            </a:r>
            <a:r>
              <a:rPr lang="ru-RU" sz="3600" b="1" u="sng" dirty="0" smtClean="0"/>
              <a:t>прикладные и исследовательские </a:t>
            </a:r>
            <a:r>
              <a:rPr lang="ru-RU" sz="3600" b="1" dirty="0" smtClean="0"/>
              <a:t>проекты, предложенные инициаторами, и может  их заблокировать</a:t>
            </a:r>
            <a:endParaRPr lang="ru-RU" sz="3600" b="1" dirty="0"/>
          </a:p>
        </p:txBody>
      </p:sp>
      <p:sp>
        <p:nvSpPr>
          <p:cNvPr id="11" name="TextBox 10"/>
          <p:cNvSpPr txBox="1"/>
          <p:nvPr/>
        </p:nvSpPr>
        <p:spPr>
          <a:xfrm>
            <a:off x="17520592" y="4758211"/>
            <a:ext cx="6264696" cy="2862322"/>
          </a:xfrm>
          <a:prstGeom prst="rect">
            <a:avLst/>
          </a:prstGeom>
          <a:noFill/>
        </p:spPr>
        <p:txBody>
          <a:bodyPr wrap="square" rtlCol="0">
            <a:spAutoFit/>
          </a:bodyPr>
          <a:lstStyle/>
          <a:p>
            <a:pPr marL="285750" indent="-285750" algn="l">
              <a:buFont typeface="Arial" panose="020B0604020202020204" pitchFamily="34" charset="0"/>
              <a:buChar char="•"/>
            </a:pPr>
            <a:r>
              <a:rPr lang="ru-RU" sz="3600" dirty="0" smtClean="0"/>
              <a:t>курирует процесс организации проектной работы</a:t>
            </a:r>
          </a:p>
          <a:p>
            <a:pPr marL="285750" indent="-285750" algn="l">
              <a:buFont typeface="Arial" panose="020B0604020202020204" pitchFamily="34" charset="0"/>
              <a:buChar char="•"/>
            </a:pPr>
            <a:r>
              <a:rPr lang="ru-RU" sz="3600" i="1" dirty="0" smtClean="0"/>
              <a:t>оценивает работу студентов </a:t>
            </a:r>
            <a:endParaRPr lang="ru-RU" sz="3600" i="1" dirty="0"/>
          </a:p>
        </p:txBody>
      </p:sp>
      <p:sp>
        <p:nvSpPr>
          <p:cNvPr id="12" name="TextBox 11"/>
          <p:cNvSpPr txBox="1"/>
          <p:nvPr/>
        </p:nvSpPr>
        <p:spPr>
          <a:xfrm>
            <a:off x="17882716" y="9202657"/>
            <a:ext cx="6476101" cy="2862322"/>
          </a:xfrm>
          <a:prstGeom prst="rect">
            <a:avLst/>
          </a:prstGeom>
          <a:noFill/>
        </p:spPr>
        <p:txBody>
          <a:bodyPr wrap="square" rtlCol="0">
            <a:spAutoFit/>
          </a:bodyPr>
          <a:lstStyle/>
          <a:p>
            <a:pPr marL="285750" indent="-285750" algn="l">
              <a:buFont typeface="Arial" panose="020B0604020202020204" pitchFamily="34" charset="0"/>
              <a:buChar char="•"/>
            </a:pPr>
            <a:r>
              <a:rPr lang="ru-RU" sz="3600" dirty="0" smtClean="0"/>
              <a:t>самостоятельно осуществляет поиск проектных решений и согласует их с руководителем проекта</a:t>
            </a:r>
            <a:endParaRPr lang="ru-RU" sz="3600" dirty="0"/>
          </a:p>
        </p:txBody>
      </p:sp>
    </p:spTree>
    <p:extLst>
      <p:ext uri="{BB962C8B-B14F-4D97-AF65-F5344CB8AC3E}">
        <p14:creationId xmlns:p14="http://schemas.microsoft.com/office/powerpoint/2010/main" val="283088602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Очень крутой заголовок…"/>
          <p:cNvSpPr txBox="1"/>
          <p:nvPr/>
        </p:nvSpPr>
        <p:spPr>
          <a:xfrm>
            <a:off x="1177619" y="2681536"/>
            <a:ext cx="21489606"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8000" b="1" cap="all" dirty="0">
                <a:solidFill>
                  <a:schemeClr val="tx2"/>
                </a:solidFill>
                <a:sym typeface="Arial Narrow"/>
              </a:rPr>
              <a:t>Нормативно-организационные требования к проектной деятельности</a:t>
            </a:r>
            <a:endParaRPr sz="8000"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graphicFrame>
        <p:nvGraphicFramePr>
          <p:cNvPr id="8" name="Объект 3"/>
          <p:cNvGraphicFramePr>
            <a:graphicFrameLocks/>
          </p:cNvGraphicFramePr>
          <p:nvPr>
            <p:extLst>
              <p:ext uri="{D42A27DB-BD31-4B8C-83A1-F6EECF244321}">
                <p14:modId xmlns:p14="http://schemas.microsoft.com/office/powerpoint/2010/main" val="3646020676"/>
              </p:ext>
            </p:extLst>
          </p:nvPr>
        </p:nvGraphicFramePr>
        <p:xfrm>
          <a:off x="795996" y="5273824"/>
          <a:ext cx="22773268" cy="7848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624972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Очень крутой заголовок…"/>
          <p:cNvSpPr txBox="1"/>
          <p:nvPr/>
        </p:nvSpPr>
        <p:spPr>
          <a:xfrm>
            <a:off x="1186003" y="2537520"/>
            <a:ext cx="21489606"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chemeClr val="tx2"/>
                </a:solidFill>
                <a:sym typeface="Arial Narrow"/>
              </a:rPr>
              <a:t>Текущие нормативы </a:t>
            </a:r>
            <a:r>
              <a:rPr lang="ru-RU" sz="9600" b="1" cap="all" dirty="0" smtClean="0">
                <a:solidFill>
                  <a:schemeClr val="tx2"/>
                </a:solidFill>
                <a:sym typeface="Arial Narrow"/>
              </a:rPr>
              <a:t>нагрузки:</a:t>
            </a:r>
          </a:p>
          <a:p>
            <a:pPr algn="l">
              <a:defRPr sz="7000" b="1" cap="all">
                <a:solidFill>
                  <a:srgbClr val="253957"/>
                </a:solidFill>
                <a:latin typeface="+mn-lt"/>
                <a:ea typeface="+mn-ea"/>
                <a:cs typeface="+mn-cs"/>
                <a:sym typeface="Arial Narrow"/>
              </a:defRPr>
            </a:pPr>
            <a:r>
              <a:rPr lang="ru-RU" dirty="0" smtClean="0"/>
              <a:t>2018-2019 уч. год</a:t>
            </a:r>
            <a:r>
              <a:rPr dirty="0" smtClean="0"/>
              <a:t> </a:t>
            </a:r>
            <a:endParaRPr dirty="0"/>
          </a:p>
        </p:txBody>
      </p:sp>
      <p:sp>
        <p:nvSpPr>
          <p:cNvPr id="95" name="Заголовок основного текста"/>
          <p:cNvSpPr txBox="1"/>
          <p:nvPr/>
        </p:nvSpPr>
        <p:spPr>
          <a:xfrm>
            <a:off x="17333060" y="3694133"/>
            <a:ext cx="6264697" cy="71067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dirty="0"/>
              <a:t>Проект длительностью 30 недель (учебный год), трудоемкостью 3-4 часа в неделю, на 4 кредита с 5 участниками «даст» 60 часов нагрузки</a:t>
            </a:r>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8" name="Picture 2" descr="C:\Users\apostriganova\Desktop\КПП_проектное обучение\Проекты студентов в НИУ ВШЭ 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753" y="5345832"/>
            <a:ext cx="16063199" cy="744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78580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Очень крутой заголовок…"/>
          <p:cNvSpPr txBox="1"/>
          <p:nvPr/>
        </p:nvSpPr>
        <p:spPr>
          <a:xfrm>
            <a:off x="1534816" y="9378280"/>
            <a:ext cx="21489606"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chemeClr val="tx2">
                    <a:lumMod val="50000"/>
                  </a:schemeClr>
                </a:solidFill>
                <a:sym typeface="Arial Narrow"/>
              </a:rPr>
              <a:t>ХАРАКТЕРИСТИКИ ПРОЕКТОВ ДЛЯ СТУДЕНТОВ В НИУ ВШЭ</a:t>
            </a:r>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46872890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598712" y="4020886"/>
            <a:ext cx="14905656" cy="9101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2" spcCol="1075318"/>
          <a:lstStyle/>
          <a:p>
            <a:r>
              <a:rPr lang="ru-RU" sz="4000" b="1" dirty="0" smtClean="0">
                <a:solidFill>
                  <a:schemeClr val="accent5">
                    <a:lumMod val="50000"/>
                  </a:schemeClr>
                </a:solidFill>
              </a:rPr>
              <a:t>Прикладной</a:t>
            </a:r>
          </a:p>
          <a:p>
            <a:pPr marL="342900" indent="-342900" algn="l">
              <a:buFont typeface="+mj-lt"/>
              <a:buAutoNum type="arabicPeriod"/>
            </a:pPr>
            <a:r>
              <a:rPr lang="ru-RU" sz="2800" dirty="0" smtClean="0">
                <a:solidFill>
                  <a:schemeClr val="tx2"/>
                </a:solidFill>
              </a:rPr>
              <a:t>основной </a:t>
            </a:r>
            <a:r>
              <a:rPr lang="ru-RU" sz="2800" dirty="0">
                <a:solidFill>
                  <a:schemeClr val="tx2"/>
                </a:solidFill>
              </a:rPr>
              <a:t>целью которого является </a:t>
            </a:r>
            <a:r>
              <a:rPr lang="ru-RU" sz="2800" b="1" dirty="0">
                <a:solidFill>
                  <a:schemeClr val="tx2"/>
                </a:solidFill>
              </a:rPr>
              <a:t>решение прикладной, либо коммерческой задачи</a:t>
            </a:r>
            <a:r>
              <a:rPr lang="ru-RU" sz="2800" dirty="0">
                <a:solidFill>
                  <a:schemeClr val="tx2"/>
                </a:solidFill>
              </a:rPr>
              <a:t>;</a:t>
            </a:r>
          </a:p>
          <a:p>
            <a:pPr marL="342900" indent="-342900" algn="l">
              <a:buFont typeface="+mj-lt"/>
              <a:buAutoNum type="arabicPeriod"/>
            </a:pPr>
            <a:r>
              <a:rPr lang="ru-RU" sz="2800" dirty="0">
                <a:solidFill>
                  <a:schemeClr val="tx2"/>
                </a:solidFill>
              </a:rPr>
              <a:t>очевидная </a:t>
            </a:r>
            <a:r>
              <a:rPr lang="ru-RU" sz="2800" b="1" dirty="0">
                <a:solidFill>
                  <a:schemeClr val="tx2"/>
                </a:solidFill>
              </a:rPr>
              <a:t>социальная востребованность </a:t>
            </a:r>
            <a:r>
              <a:rPr lang="ru-RU" sz="2800" dirty="0">
                <a:solidFill>
                  <a:schemeClr val="tx2"/>
                </a:solidFill>
              </a:rPr>
              <a:t>проекта (внешний заказ)</a:t>
            </a:r>
          </a:p>
          <a:p>
            <a:pPr marL="342900" indent="-342900" algn="l">
              <a:buFont typeface="+mj-lt"/>
              <a:buAutoNum type="arabicPeriod"/>
            </a:pPr>
            <a:r>
              <a:rPr lang="ru-RU" sz="2800" dirty="0">
                <a:solidFill>
                  <a:schemeClr val="tx2"/>
                </a:solidFill>
              </a:rPr>
              <a:t>результатом такого проекта может быть разработанное и обоснованное </a:t>
            </a:r>
            <a:r>
              <a:rPr lang="ru-RU" sz="2800" b="1" dirty="0">
                <a:solidFill>
                  <a:schemeClr val="tx2"/>
                </a:solidFill>
              </a:rPr>
              <a:t>проектное решение, бизнес-план или бизнес-кейс, изготовленный по заказу продукт</a:t>
            </a:r>
            <a:r>
              <a:rPr lang="ru-RU" sz="2800" b="1" dirty="0" smtClean="0">
                <a:solidFill>
                  <a:schemeClr val="tx2"/>
                </a:solidFill>
              </a:rPr>
              <a:t>.</a:t>
            </a:r>
          </a:p>
          <a:p>
            <a:endParaRPr lang="ru-RU" sz="2800" b="1" dirty="0" smtClean="0">
              <a:solidFill>
                <a:srgbClr val="FF0000"/>
              </a:solidFill>
            </a:endParaRPr>
          </a:p>
          <a:p>
            <a:r>
              <a:rPr lang="ru-RU" sz="4000" b="1" dirty="0" smtClean="0">
                <a:solidFill>
                  <a:schemeClr val="accent5">
                    <a:lumMod val="50000"/>
                  </a:schemeClr>
                </a:solidFill>
              </a:rPr>
              <a:t>Исследовательский</a:t>
            </a:r>
            <a:endParaRPr lang="ru-RU" sz="4000" b="1" dirty="0">
              <a:solidFill>
                <a:schemeClr val="accent5">
                  <a:lumMod val="50000"/>
                </a:schemeClr>
              </a:solidFill>
            </a:endParaRPr>
          </a:p>
          <a:p>
            <a:pPr marL="342900" indent="-342900" algn="l">
              <a:buFont typeface="+mj-lt"/>
              <a:buAutoNum type="arabicPeriod"/>
            </a:pPr>
            <a:r>
              <a:rPr lang="ru-RU" sz="2800" dirty="0">
                <a:solidFill>
                  <a:schemeClr val="tx2"/>
                </a:solidFill>
              </a:rPr>
              <a:t>основной целью которого является </a:t>
            </a:r>
            <a:r>
              <a:rPr lang="ru-RU" sz="2800" b="1" dirty="0">
                <a:solidFill>
                  <a:schemeClr val="tx2"/>
                </a:solidFill>
              </a:rPr>
              <a:t>проведение исследования</a:t>
            </a:r>
          </a:p>
          <a:p>
            <a:pPr marL="342900" indent="-342900" algn="l">
              <a:buFont typeface="+mj-lt"/>
              <a:buAutoNum type="arabicPeriod"/>
            </a:pPr>
            <a:r>
              <a:rPr lang="ru-RU" sz="2800" dirty="0">
                <a:solidFill>
                  <a:schemeClr val="tx2"/>
                </a:solidFill>
              </a:rPr>
              <a:t>активное участие студентов в </a:t>
            </a:r>
            <a:r>
              <a:rPr lang="ru-RU" sz="2800" b="1" dirty="0">
                <a:solidFill>
                  <a:schemeClr val="tx2"/>
                </a:solidFill>
              </a:rPr>
              <a:t>постановке гипотезы, проведении и анализе </a:t>
            </a:r>
            <a:r>
              <a:rPr lang="ru-RU" sz="2800" dirty="0">
                <a:solidFill>
                  <a:schemeClr val="tx2"/>
                </a:solidFill>
              </a:rPr>
              <a:t>исследования</a:t>
            </a:r>
          </a:p>
          <a:p>
            <a:pPr marL="342900" indent="-342900" algn="l">
              <a:buFont typeface="+mj-lt"/>
              <a:buAutoNum type="arabicPeriod"/>
            </a:pPr>
            <a:r>
              <a:rPr lang="ru-RU" sz="2800" dirty="0">
                <a:solidFill>
                  <a:schemeClr val="tx2"/>
                </a:solidFill>
              </a:rPr>
              <a:t>результат – </a:t>
            </a:r>
            <a:r>
              <a:rPr lang="ru-RU" sz="2800" b="1" dirty="0">
                <a:solidFill>
                  <a:schemeClr val="tx2"/>
                </a:solidFill>
              </a:rPr>
              <a:t>научный </a:t>
            </a:r>
            <a:r>
              <a:rPr lang="ru-RU" sz="2800" b="1" dirty="0" smtClean="0">
                <a:solidFill>
                  <a:schemeClr val="tx2"/>
                </a:solidFill>
              </a:rPr>
              <a:t>продукт или инновационный исследовательский задел</a:t>
            </a:r>
            <a:r>
              <a:rPr lang="ru-RU" sz="2800" dirty="0" smtClean="0">
                <a:solidFill>
                  <a:schemeClr val="tx2"/>
                </a:solidFill>
              </a:rPr>
              <a:t> </a:t>
            </a:r>
            <a:r>
              <a:rPr lang="ru-RU" sz="2800" dirty="0">
                <a:solidFill>
                  <a:schemeClr val="tx2"/>
                </a:solidFill>
              </a:rPr>
              <a:t>(статья, публикация, аналитический отчет, заявка на </a:t>
            </a:r>
            <a:r>
              <a:rPr lang="ru-RU" sz="2800" dirty="0" smtClean="0">
                <a:solidFill>
                  <a:schemeClr val="tx2"/>
                </a:solidFill>
              </a:rPr>
              <a:t>научный грант, патент…) </a:t>
            </a:r>
          </a:p>
          <a:p>
            <a:endParaRPr lang="ru-RU" sz="2800" b="1" dirty="0" smtClean="0">
              <a:solidFill>
                <a:srgbClr val="FF0000"/>
              </a:solidFill>
            </a:endParaRPr>
          </a:p>
          <a:p>
            <a:r>
              <a:rPr lang="ru-RU" sz="4000" b="1" dirty="0" smtClean="0">
                <a:solidFill>
                  <a:schemeClr val="accent5">
                    <a:lumMod val="50000"/>
                  </a:schemeClr>
                </a:solidFill>
              </a:rPr>
              <a:t>Сервисный</a:t>
            </a:r>
            <a:endParaRPr lang="ru-RU" sz="4000" b="1" dirty="0">
              <a:solidFill>
                <a:schemeClr val="accent5">
                  <a:lumMod val="50000"/>
                </a:schemeClr>
              </a:solidFill>
            </a:endParaRPr>
          </a:p>
          <a:p>
            <a:pPr marL="342900" indent="-342900" algn="l">
              <a:buFont typeface="+mj-lt"/>
              <a:buAutoNum type="arabicPeriod"/>
            </a:pPr>
            <a:r>
              <a:rPr lang="ru-RU" sz="2800" dirty="0">
                <a:solidFill>
                  <a:schemeClr val="tx2"/>
                </a:solidFill>
              </a:rPr>
              <a:t>направлен </a:t>
            </a:r>
            <a:r>
              <a:rPr lang="ru-RU" sz="2800" b="1" dirty="0">
                <a:solidFill>
                  <a:schemeClr val="tx2"/>
                </a:solidFill>
              </a:rPr>
              <a:t>на решение служебных задач в рамках проводимых мероприятий </a:t>
            </a:r>
          </a:p>
          <a:p>
            <a:pPr marL="342900" indent="-342900" algn="l">
              <a:buFont typeface="+mj-lt"/>
              <a:buAutoNum type="arabicPeriod"/>
            </a:pPr>
            <a:r>
              <a:rPr lang="ru-RU" sz="2800" dirty="0">
                <a:solidFill>
                  <a:schemeClr val="tx2"/>
                </a:solidFill>
              </a:rPr>
              <a:t>или </a:t>
            </a:r>
            <a:r>
              <a:rPr lang="ru-RU" sz="2800" b="1" dirty="0">
                <a:solidFill>
                  <a:schemeClr val="tx2"/>
                </a:solidFill>
              </a:rPr>
              <a:t>для обеспечения текущей работы Университета</a:t>
            </a:r>
            <a:endParaRPr lang="ru-RU" sz="2800" dirty="0">
              <a:solidFill>
                <a:schemeClr val="tx2"/>
              </a:solidFill>
            </a:endParaRPr>
          </a:p>
          <a:p>
            <a:pPr marL="342900" indent="-342900" algn="l">
              <a:buFont typeface="+mj-lt"/>
              <a:buAutoNum type="arabicPeriod"/>
            </a:pPr>
            <a:r>
              <a:rPr lang="ru-RU" sz="2800" dirty="0">
                <a:solidFill>
                  <a:schemeClr val="tx2"/>
                </a:solidFill>
              </a:rPr>
              <a:t>развивает </a:t>
            </a:r>
            <a:r>
              <a:rPr lang="ru-RU" sz="2800" b="1" dirty="0">
                <a:solidFill>
                  <a:schemeClr val="tx2"/>
                </a:solidFill>
              </a:rPr>
              <a:t>организационные и коммуникативные навыки </a:t>
            </a:r>
            <a:r>
              <a:rPr lang="ru-RU" sz="2800" dirty="0">
                <a:solidFill>
                  <a:schemeClr val="tx2"/>
                </a:solidFill>
              </a:rPr>
              <a:t>(</a:t>
            </a:r>
            <a:r>
              <a:rPr lang="en-US" sz="2800" dirty="0">
                <a:solidFill>
                  <a:schemeClr val="tx2"/>
                </a:solidFill>
              </a:rPr>
              <a:t>soft-skills)</a:t>
            </a:r>
            <a:endParaRPr lang="ru-RU" sz="2800" dirty="0">
              <a:solidFill>
                <a:schemeClr val="tx2"/>
              </a:solidFill>
            </a:endParaRPr>
          </a:p>
          <a:p>
            <a:pPr marL="342900" indent="-342900" algn="l">
              <a:buFont typeface="+mj-lt"/>
              <a:buAutoNum type="arabicPeriod"/>
            </a:pPr>
            <a:r>
              <a:rPr lang="ru-RU" sz="2800" dirty="0">
                <a:solidFill>
                  <a:schemeClr val="tx2"/>
                </a:solidFill>
              </a:rPr>
              <a:t>результатом такого проекта является </a:t>
            </a:r>
            <a:r>
              <a:rPr lang="ru-RU" sz="2800" b="1" dirty="0">
                <a:solidFill>
                  <a:schemeClr val="tx2"/>
                </a:solidFill>
              </a:rPr>
              <a:t>вклад участника проекта в текущую деятельность</a:t>
            </a:r>
            <a:r>
              <a:rPr lang="ru-RU" sz="2800" dirty="0">
                <a:solidFill>
                  <a:schemeClr val="tx2"/>
                </a:solidFill>
              </a:rPr>
              <a:t>, организацию какого-либо мероприятия и т.п. помощь </a:t>
            </a:r>
            <a:r>
              <a:rPr lang="ru-RU" sz="2800" dirty="0" smtClean="0">
                <a:solidFill>
                  <a:schemeClr val="tx2"/>
                </a:solidFill>
              </a:rPr>
              <a:t>(учебный ассистент</a:t>
            </a:r>
            <a:r>
              <a:rPr lang="ru-RU" sz="2800" dirty="0">
                <a:solidFill>
                  <a:schemeClr val="tx2"/>
                </a:solidFill>
              </a:rPr>
              <a:t>). </a:t>
            </a:r>
          </a:p>
          <a:p>
            <a:pPr marL="342900" indent="-342900" algn="l">
              <a:buFont typeface="+mj-lt"/>
              <a:buAutoNum type="arabicPeriod"/>
            </a:pPr>
            <a:endParaRPr lang="ru-RU" sz="2800" dirty="0">
              <a:solidFill>
                <a:schemeClr val="tx2"/>
              </a:solidFill>
            </a:endParaRPr>
          </a:p>
        </p:txBody>
      </p:sp>
      <p:sp>
        <p:nvSpPr>
          <p:cNvPr id="94" name="Очень крутой заголовок…"/>
          <p:cNvSpPr txBox="1"/>
          <p:nvPr/>
        </p:nvSpPr>
        <p:spPr>
          <a:xfrm>
            <a:off x="1226606" y="2301607"/>
            <a:ext cx="21489606"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chemeClr val="tx2"/>
                </a:solidFill>
                <a:sym typeface="Arial Narrow"/>
              </a:rPr>
              <a:t>Типы проектов</a:t>
            </a:r>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graphicFrame>
        <p:nvGraphicFramePr>
          <p:cNvPr id="8" name="Объект 3"/>
          <p:cNvGraphicFramePr>
            <a:graphicFrameLocks/>
          </p:cNvGraphicFramePr>
          <p:nvPr>
            <p:extLst>
              <p:ext uri="{D42A27DB-BD31-4B8C-83A1-F6EECF244321}">
                <p14:modId xmlns:p14="http://schemas.microsoft.com/office/powerpoint/2010/main" val="861088805"/>
              </p:ext>
            </p:extLst>
          </p:nvPr>
        </p:nvGraphicFramePr>
        <p:xfrm>
          <a:off x="14352240" y="3329608"/>
          <a:ext cx="9289032" cy="9214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3663276" y="12474624"/>
            <a:ext cx="10116873" cy="461665"/>
          </a:xfrm>
          <a:prstGeom prst="rect">
            <a:avLst/>
          </a:prstGeom>
          <a:noFill/>
        </p:spPr>
        <p:txBody>
          <a:bodyPr wrap="none" rtlCol="0">
            <a:spAutoFit/>
          </a:bodyPr>
          <a:lstStyle/>
          <a:p>
            <a:r>
              <a:rPr lang="ru-RU" sz="2400" b="1" dirty="0" smtClean="0"/>
              <a:t>*Доля сервисных проектов у студента не может превышать 25%</a:t>
            </a:r>
            <a:endParaRPr lang="ru-RU" sz="2400" b="1" dirty="0"/>
          </a:p>
        </p:txBody>
      </p:sp>
    </p:spTree>
    <p:extLst>
      <p:ext uri="{BB962C8B-B14F-4D97-AF65-F5344CB8AC3E}">
        <p14:creationId xmlns:p14="http://schemas.microsoft.com/office/powerpoint/2010/main" val="19873739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Очень крутой заголовок…"/>
          <p:cNvSpPr txBox="1"/>
          <p:nvPr/>
        </p:nvSpPr>
        <p:spPr>
          <a:xfrm>
            <a:off x="1186003" y="2223432"/>
            <a:ext cx="21489606"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Спрос и предложение проектов </a:t>
            </a:r>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8" name="Picture 4" descr="C:\Users\apostriganova\Desktop\КПП_проектное обучение\Проекты студентов в НИУ ВШЭ 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606" y="3510769"/>
            <a:ext cx="13172082" cy="94724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postriganova\Desktop\КПП_проектное обучение\Проекты студентов в НИУ ВШЭ 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48184" y="7547618"/>
            <a:ext cx="9441902" cy="5417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60058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77618" y="5489848"/>
            <a:ext cx="22247629" cy="7416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2" spcCol="1075318"/>
          <a:lstStyle/>
          <a:p>
            <a:pPr algn="r"/>
            <a:r>
              <a:rPr lang="ru-RU" sz="2800" b="1" dirty="0"/>
              <a:t>Проект  </a:t>
            </a:r>
            <a:r>
              <a:rPr lang="ru-RU" sz="2800" b="1" dirty="0" smtClean="0"/>
              <a:t>«</a:t>
            </a:r>
            <a:r>
              <a:rPr lang="ru-RU" sz="2800" b="1" dirty="0" err="1" smtClean="0"/>
              <a:t>InstaFoodPassion</a:t>
            </a:r>
            <a:r>
              <a:rPr lang="ru-RU" sz="2800" b="1" dirty="0" smtClean="0"/>
              <a:t> </a:t>
            </a:r>
            <a:r>
              <a:rPr lang="ru-RU" sz="2800" b="1" dirty="0"/>
              <a:t>– развитие приложения в социальной сети </a:t>
            </a:r>
            <a:r>
              <a:rPr lang="ru-RU" sz="2800" b="1" dirty="0" err="1" smtClean="0"/>
              <a:t>Instagram</a:t>
            </a:r>
            <a:r>
              <a:rPr lang="ru-RU" sz="2800" b="1" dirty="0" smtClean="0"/>
              <a:t>» </a:t>
            </a:r>
            <a:endParaRPr lang="en-US" sz="2800" b="1" dirty="0"/>
          </a:p>
          <a:p>
            <a:pPr algn="r"/>
            <a:r>
              <a:rPr lang="ru-RU" sz="2800" dirty="0"/>
              <a:t>Руководитель: Цаплин Е. В</a:t>
            </a:r>
            <a:r>
              <a:rPr lang="ru-RU" sz="2800" dirty="0" smtClean="0"/>
              <a:t>., </a:t>
            </a:r>
          </a:p>
          <a:p>
            <a:pPr algn="r"/>
            <a:r>
              <a:rPr lang="ru-RU" sz="2800" dirty="0" smtClean="0"/>
              <a:t>факультет </a:t>
            </a:r>
            <a:r>
              <a:rPr lang="ru-RU" sz="2800" dirty="0"/>
              <a:t>бизнеса и менеджмента</a:t>
            </a:r>
          </a:p>
          <a:p>
            <a:endParaRPr lang="ru-RU" sz="2800" b="1" dirty="0"/>
          </a:p>
          <a:p>
            <a:r>
              <a:rPr lang="ru-RU" sz="2800" b="1" dirty="0" err="1" smtClean="0"/>
              <a:t>InstaFoodPassion</a:t>
            </a:r>
            <a:r>
              <a:rPr lang="ru-RU" sz="2800" b="1" dirty="0" smtClean="0"/>
              <a:t> </a:t>
            </a:r>
            <a:r>
              <a:rPr lang="ru-RU" sz="2800" b="1" dirty="0"/>
              <a:t>- </a:t>
            </a:r>
            <a:r>
              <a:rPr lang="ru-RU" sz="2800" b="1" dirty="0" smtClean="0"/>
              <a:t>ресторанный навигатор</a:t>
            </a:r>
            <a:endParaRPr lang="ru-RU" sz="2800" b="1" dirty="0"/>
          </a:p>
          <a:p>
            <a:pPr algn="l"/>
            <a:endParaRPr lang="ru-RU" sz="2800" dirty="0" smtClean="0"/>
          </a:p>
          <a:p>
            <a:pPr algn="l"/>
            <a:r>
              <a:rPr lang="ru-RU" sz="2800" dirty="0" smtClean="0"/>
              <a:t>Инициаторы </a:t>
            </a:r>
            <a:r>
              <a:rPr lang="ru-RU" sz="2800" dirty="0"/>
              <a:t>и участники - студенты 3-го курса </a:t>
            </a:r>
          </a:p>
          <a:p>
            <a:pPr algn="l"/>
            <a:r>
              <a:rPr lang="ru-RU" sz="2800" dirty="0" err="1"/>
              <a:t>InstaFoodPassion</a:t>
            </a:r>
            <a:r>
              <a:rPr lang="ru-RU" sz="2800" dirty="0"/>
              <a:t> существует третий год и </a:t>
            </a:r>
            <a:r>
              <a:rPr lang="ru-RU" sz="2800" dirty="0" smtClean="0"/>
              <a:t>сейчас является </a:t>
            </a:r>
            <a:r>
              <a:rPr lang="ru-RU" sz="2800" dirty="0"/>
              <a:t>основным источником дохода и местом работы для их создателей </a:t>
            </a:r>
            <a:endParaRPr lang="ru-RU" sz="2800" dirty="0" smtClean="0"/>
          </a:p>
          <a:p>
            <a:pPr algn="l"/>
            <a:r>
              <a:rPr lang="ru-RU" sz="2800" dirty="0"/>
              <a:t>В ходе проектной работы: </a:t>
            </a:r>
          </a:p>
          <a:p>
            <a:pPr algn="l"/>
            <a:r>
              <a:rPr lang="ru-RU" sz="2800" dirty="0"/>
              <a:t>Перезапустили вебсайт </a:t>
            </a:r>
          </a:p>
          <a:p>
            <a:pPr algn="l"/>
            <a:r>
              <a:rPr lang="ru-RU" sz="2800" dirty="0"/>
              <a:t>Увеличили число подписчиков в </a:t>
            </a:r>
            <a:r>
              <a:rPr lang="ru-RU" sz="2800" dirty="0" err="1"/>
              <a:t>Инстаграм</a:t>
            </a:r>
            <a:r>
              <a:rPr lang="ru-RU" sz="2800" dirty="0"/>
              <a:t> до 80 тысяч (83 сейчас)</a:t>
            </a:r>
          </a:p>
          <a:p>
            <a:pPr algn="l"/>
            <a:r>
              <a:rPr lang="ru-RU" sz="2800" dirty="0"/>
              <a:t>Разработали стратегию развития бизнеса в выходом на новые города</a:t>
            </a:r>
          </a:p>
          <a:p>
            <a:endParaRPr lang="ru-RU" sz="2800" b="1" dirty="0" smtClean="0"/>
          </a:p>
          <a:p>
            <a:pPr algn="r"/>
            <a:r>
              <a:rPr lang="ru-RU" sz="2800" b="1" dirty="0" smtClean="0"/>
              <a:t>Проект «Интернет-продвижение </a:t>
            </a:r>
            <a:r>
              <a:rPr lang="ru-RU" sz="2800" b="1" dirty="0"/>
              <a:t>и развитие бренда </a:t>
            </a:r>
            <a:r>
              <a:rPr lang="ru-RU" sz="2800" b="1" dirty="0" err="1" smtClean="0"/>
              <a:t>Mardofood</a:t>
            </a:r>
            <a:r>
              <a:rPr lang="ru-RU" sz="2800" b="1" dirty="0" smtClean="0"/>
              <a:t>»</a:t>
            </a:r>
            <a:endParaRPr lang="en-US" sz="2800" b="1" dirty="0"/>
          </a:p>
          <a:p>
            <a:pPr algn="r"/>
            <a:r>
              <a:rPr lang="ru-RU" sz="2800" dirty="0"/>
              <a:t>Руководитель: Цаплин Е. В</a:t>
            </a:r>
            <a:r>
              <a:rPr lang="ru-RU" sz="2800" dirty="0" smtClean="0"/>
              <a:t>., </a:t>
            </a:r>
            <a:endParaRPr lang="ru-RU" sz="2800" dirty="0"/>
          </a:p>
          <a:p>
            <a:pPr algn="r"/>
            <a:r>
              <a:rPr lang="ru-RU" sz="2800" dirty="0"/>
              <a:t>факультет бизнеса и менеджмента</a:t>
            </a:r>
          </a:p>
          <a:p>
            <a:endParaRPr lang="ru-RU" sz="2800" b="1" dirty="0" smtClean="0"/>
          </a:p>
          <a:p>
            <a:r>
              <a:rPr lang="ru-RU" sz="2800" b="1" dirty="0" err="1" smtClean="0"/>
              <a:t>MardoFood</a:t>
            </a:r>
            <a:r>
              <a:rPr lang="ru-RU" sz="2800" b="1" dirty="0" smtClean="0"/>
              <a:t> </a:t>
            </a:r>
            <a:r>
              <a:rPr lang="ru-RU" sz="2800" b="1" dirty="0"/>
              <a:t>– Выпечка на заказ </a:t>
            </a:r>
            <a:endParaRPr lang="en-US" sz="2800" b="1" dirty="0"/>
          </a:p>
          <a:p>
            <a:endParaRPr lang="en-US" sz="2800" b="1" dirty="0"/>
          </a:p>
          <a:p>
            <a:pPr algn="l"/>
            <a:r>
              <a:rPr lang="ru-RU" sz="2800" dirty="0"/>
              <a:t>Инициатор и участники проекта - студенты 2-го курса </a:t>
            </a:r>
            <a:endParaRPr lang="ru-RU" sz="2800" dirty="0" smtClean="0"/>
          </a:p>
          <a:p>
            <a:pPr algn="l"/>
            <a:r>
              <a:rPr lang="ru-RU" sz="2800" dirty="0"/>
              <a:t>В ходе проектной работы студенты: </a:t>
            </a:r>
          </a:p>
          <a:p>
            <a:pPr algn="l"/>
            <a:r>
              <a:rPr lang="ru-RU" sz="2800" dirty="0"/>
              <a:t>-Запустили страницу в </a:t>
            </a:r>
            <a:r>
              <a:rPr lang="ru-RU" sz="2800" dirty="0" err="1"/>
              <a:t>Инстаграм</a:t>
            </a:r>
            <a:r>
              <a:rPr lang="ru-RU" sz="2800" dirty="0"/>
              <a:t> </a:t>
            </a:r>
          </a:p>
          <a:p>
            <a:pPr algn="l"/>
            <a:r>
              <a:rPr lang="ru-RU" sz="2800" dirty="0"/>
              <a:t>-Достигли стабильных продаж до 10 заказов в неделю </a:t>
            </a:r>
          </a:p>
          <a:p>
            <a:pPr algn="l"/>
            <a:r>
              <a:rPr lang="ru-RU" sz="2800" dirty="0"/>
              <a:t>-Применяли различные инструменты интернет-маркетинга (бизнес-аккаунты в социальных сетях, профессиональное видео) </a:t>
            </a:r>
          </a:p>
          <a:p>
            <a:pPr algn="l"/>
            <a:r>
              <a:rPr lang="ru-RU" sz="2800" dirty="0"/>
              <a:t>-Сформировали предложения по развитие смежных услуг в формате кулинарного дизайн-ателье</a:t>
            </a:r>
          </a:p>
          <a:p>
            <a:endParaRPr lang="ru-RU" sz="2800" dirty="0"/>
          </a:p>
        </p:txBody>
      </p:sp>
      <p:sp>
        <p:nvSpPr>
          <p:cNvPr id="94" name="Очень крутой заголовок…"/>
          <p:cNvSpPr txBox="1"/>
          <p:nvPr/>
        </p:nvSpPr>
        <p:spPr>
          <a:xfrm>
            <a:off x="1217833" y="2609528"/>
            <a:ext cx="21489606"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chemeClr val="tx2"/>
                </a:solidFill>
                <a:sym typeface="Arial Narrow"/>
              </a:rPr>
              <a:t>Предпринимательские  </a:t>
            </a:r>
            <a:r>
              <a:rPr lang="ru-RU" sz="9600" b="1" cap="all" dirty="0" smtClean="0">
                <a:solidFill>
                  <a:schemeClr val="tx2"/>
                </a:solidFill>
                <a:sym typeface="Arial Narrow"/>
              </a:rPr>
              <a:t>проекты: </a:t>
            </a:r>
            <a:r>
              <a:rPr lang="ru-RU" sz="6600" b="1" cap="all" dirty="0">
                <a:solidFill>
                  <a:schemeClr val="tx2"/>
                </a:solidFill>
                <a:sym typeface="Arial Narrow"/>
              </a:rPr>
              <a:t>студенческие </a:t>
            </a:r>
            <a:r>
              <a:rPr lang="ru-RU" sz="6600" b="1" cap="all" dirty="0" err="1">
                <a:solidFill>
                  <a:schemeClr val="tx2"/>
                </a:solidFill>
                <a:sym typeface="Arial Narrow"/>
              </a:rPr>
              <a:t>стартапы</a:t>
            </a:r>
            <a:r>
              <a:rPr lang="ru-RU" sz="6600" b="1" cap="all" dirty="0">
                <a:solidFill>
                  <a:schemeClr val="tx2"/>
                </a:solidFill>
                <a:sym typeface="Arial Narrow"/>
              </a:rPr>
              <a:t> </a:t>
            </a:r>
            <a:endParaRPr sz="6600"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8" name="Picture 2" descr="Фото профиля instafoodpa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136" y="5489848"/>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Фото профиля mardofo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87905" y="5489848"/>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54865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Очень крутой заголовок…"/>
          <p:cNvSpPr txBox="1"/>
          <p:nvPr/>
        </p:nvSpPr>
        <p:spPr>
          <a:xfrm>
            <a:off x="1534816" y="9450288"/>
            <a:ext cx="21489606"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chemeClr val="tx2"/>
                </a:solidFill>
                <a:sym typeface="Arial Narrow"/>
              </a:rPr>
              <a:t>ПРАВИЛА ОРГАНИЗАЦИИ ПРОЕКТНОЙ РАБОТЫ В НИУ ВШЭ</a:t>
            </a:r>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386263829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948512" y="2522651"/>
            <a:ext cx="22044688" cy="31880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8000" b="1" cap="all" dirty="0">
                <a:solidFill>
                  <a:schemeClr val="tx2"/>
                </a:solidFill>
                <a:sym typeface="Arial Narrow"/>
              </a:rPr>
              <a:t>ЧЕМУ УЧИТЬ В СОВРЕМЕННОМ МИРЕ</a:t>
            </a:r>
            <a:r>
              <a:rPr lang="ru-RU" sz="8000" b="1" cap="all" dirty="0" smtClean="0">
                <a:solidFill>
                  <a:schemeClr val="tx2"/>
                </a:solidFill>
                <a:sym typeface="Arial Narrow"/>
              </a:rPr>
              <a:t>?</a:t>
            </a:r>
          </a:p>
          <a:p>
            <a:pPr algn="l">
              <a:defRPr sz="7000" b="1" cap="all">
                <a:solidFill>
                  <a:srgbClr val="253957"/>
                </a:solidFill>
                <a:latin typeface="+mn-lt"/>
                <a:ea typeface="+mn-ea"/>
                <a:cs typeface="+mn-cs"/>
                <a:sym typeface="Arial Narrow"/>
              </a:defRPr>
            </a:pPr>
            <a:r>
              <a:rPr lang="ru-RU" sz="4800" b="1" cap="all" dirty="0">
                <a:solidFill>
                  <a:schemeClr val="tx2"/>
                </a:solidFill>
                <a:sym typeface="Arial Narrow"/>
              </a:rPr>
              <a:t>КОНЦЕПЦИЯ</a:t>
            </a:r>
            <a:r>
              <a:rPr lang="en-US" sz="4800" b="1" cap="all" dirty="0">
                <a:solidFill>
                  <a:schemeClr val="tx2"/>
                </a:solidFill>
                <a:sym typeface="Arial Narrow"/>
              </a:rPr>
              <a:t> VUCA  </a:t>
            </a:r>
            <a:r>
              <a:rPr lang="ru-RU" sz="4800" b="1" cap="all" dirty="0">
                <a:solidFill>
                  <a:schemeClr val="tx2"/>
                </a:solidFill>
                <a:sym typeface="Arial Narrow"/>
              </a:rPr>
              <a:t>МИРА: </a:t>
            </a:r>
            <a:r>
              <a:rPr lang="en-US" sz="4800" b="1" cap="all" dirty="0">
                <a:solidFill>
                  <a:schemeClr val="tx2"/>
                </a:solidFill>
                <a:sym typeface="Arial Narrow"/>
              </a:rPr>
              <a:t>    Volatility   </a:t>
            </a:r>
            <a:r>
              <a:rPr lang="ru-RU" sz="4800" b="1" cap="all" dirty="0">
                <a:solidFill>
                  <a:schemeClr val="tx2"/>
                </a:solidFill>
                <a:sym typeface="Arial Narrow"/>
              </a:rPr>
              <a:t> </a:t>
            </a:r>
            <a:r>
              <a:rPr lang="en-US" sz="4800" b="1" cap="all" dirty="0">
                <a:solidFill>
                  <a:schemeClr val="tx2"/>
                </a:solidFill>
                <a:sym typeface="Arial Narrow"/>
              </a:rPr>
              <a:t>Uncertainty     Complexity    </a:t>
            </a:r>
            <a:r>
              <a:rPr lang="en-US" sz="4800" b="1" cap="all" dirty="0" smtClean="0">
                <a:solidFill>
                  <a:schemeClr val="tx2"/>
                </a:solidFill>
                <a:sym typeface="Arial Narrow"/>
              </a:rPr>
              <a:t>Ambiguity</a:t>
            </a:r>
            <a:endParaRPr sz="4800" dirty="0"/>
          </a:p>
        </p:txBody>
      </p:sp>
      <p:sp>
        <p:nvSpPr>
          <p:cNvPr id="62" name="Название подразделения, лаборатории, факультета и т.д."/>
          <p:cNvSpPr txBox="1"/>
          <p:nvPr/>
        </p:nvSpPr>
        <p:spPr>
          <a:xfrm>
            <a:off x="11338744" y="757697"/>
            <a:ext cx="11366416" cy="882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Кафедра менеджмента инноваций НИУ ВШЭ </a:t>
            </a:r>
          </a:p>
          <a:p>
            <a:endParaRPr dirty="0"/>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grpSp>
        <p:nvGrpSpPr>
          <p:cNvPr id="20" name="Группа 19"/>
          <p:cNvGrpSpPr/>
          <p:nvPr/>
        </p:nvGrpSpPr>
        <p:grpSpPr>
          <a:xfrm>
            <a:off x="933815" y="5188916"/>
            <a:ext cx="6469352" cy="7298607"/>
            <a:chOff x="2680327" y="976386"/>
            <a:chExt cx="2642815" cy="6311740"/>
          </a:xfrm>
        </p:grpSpPr>
        <p:sp>
          <p:nvSpPr>
            <p:cNvPr id="21" name="Прямоугольник 20"/>
            <p:cNvSpPr/>
            <p:nvPr/>
          </p:nvSpPr>
          <p:spPr>
            <a:xfrm>
              <a:off x="2969528" y="976386"/>
              <a:ext cx="2216790" cy="558939"/>
            </a:xfrm>
            <a:prstGeom prst="rect">
              <a:avLst/>
            </a:prstGeom>
          </p:spPr>
          <p:txBody>
            <a:bodyPr wrap="none">
              <a:spAutoFit/>
            </a:bodyPr>
            <a:lstStyle/>
            <a:p>
              <a:r>
                <a:rPr lang="ru-RU" sz="3600" dirty="0" smtClean="0">
                  <a:solidFill>
                    <a:srgbClr val="FF0000"/>
                  </a:solidFill>
                </a:rPr>
                <a:t>ВЫЗОВЫ ЭТОГО МИРА</a:t>
              </a:r>
              <a:endParaRPr lang="ru-RU" sz="3600" dirty="0">
                <a:solidFill>
                  <a:srgbClr val="FF0000"/>
                </a:solidFill>
              </a:endParaRPr>
            </a:p>
          </p:txBody>
        </p:sp>
        <p:sp>
          <p:nvSpPr>
            <p:cNvPr id="22" name="Прямоугольник 21"/>
            <p:cNvSpPr/>
            <p:nvPr/>
          </p:nvSpPr>
          <p:spPr>
            <a:xfrm>
              <a:off x="2680327" y="1459197"/>
              <a:ext cx="2642815" cy="5828929"/>
            </a:xfrm>
            <a:prstGeom prst="rect">
              <a:avLst/>
            </a:prstGeom>
          </p:spPr>
          <p:txBody>
            <a:bodyPr wrap="square">
              <a:spAutoFit/>
            </a:bodyPr>
            <a:lstStyle/>
            <a:p>
              <a:pPr marL="171450" indent="-171450" algn="l" fontAlgn="base">
                <a:buFont typeface="Arial" panose="020B0604020202020204" pitchFamily="34" charset="0"/>
                <a:buChar char="•"/>
              </a:pPr>
              <a:r>
                <a:rPr lang="ru-RU" sz="3600" dirty="0" smtClean="0"/>
                <a:t> </a:t>
              </a:r>
              <a:r>
                <a:rPr lang="ru-RU" sz="3600" dirty="0"/>
                <a:t>часто изменяющиеся </a:t>
              </a:r>
              <a:r>
                <a:rPr lang="ru-RU" sz="3600" dirty="0" smtClean="0"/>
                <a:t>требования;</a:t>
              </a:r>
              <a:endParaRPr lang="ru-RU" sz="3600" dirty="0"/>
            </a:p>
            <a:p>
              <a:pPr marL="171450" indent="-171450" algn="l" fontAlgn="base">
                <a:buFont typeface="Arial" panose="020B0604020202020204" pitchFamily="34" charset="0"/>
                <a:buChar char="•"/>
              </a:pPr>
              <a:r>
                <a:rPr lang="ru-RU" sz="3600" dirty="0"/>
                <a:t>развитие способностей коллектива решать задачи точно в оговоренные сроки;</a:t>
              </a:r>
            </a:p>
            <a:p>
              <a:pPr marL="171450" indent="-171450" algn="l" fontAlgn="base">
                <a:buFont typeface="Arial" panose="020B0604020202020204" pitchFamily="34" charset="0"/>
                <a:buChar char="•"/>
              </a:pPr>
              <a:r>
                <a:rPr lang="ru-RU" sz="3600" dirty="0"/>
                <a:t>текучесть кадров;</a:t>
              </a:r>
            </a:p>
            <a:p>
              <a:pPr marL="171450" indent="-171450" algn="l" fontAlgn="base">
                <a:buFont typeface="Arial" panose="020B0604020202020204" pitchFamily="34" charset="0"/>
                <a:buChar char="•"/>
              </a:pPr>
              <a:r>
                <a:rPr lang="ru-RU" sz="3600" dirty="0"/>
                <a:t>частые перемены в ожиданиях </a:t>
              </a:r>
              <a:r>
                <a:rPr lang="ru-RU" sz="3600" dirty="0" smtClean="0"/>
                <a:t>работников;</a:t>
              </a:r>
              <a:endParaRPr lang="ru-RU" sz="3600" dirty="0"/>
            </a:p>
            <a:p>
              <a:pPr marL="171450" indent="-171450" algn="l" fontAlgn="base">
                <a:buFont typeface="Arial" panose="020B0604020202020204" pitchFamily="34" charset="0"/>
                <a:buChar char="•"/>
              </a:pPr>
              <a:r>
                <a:rPr lang="ru-RU" sz="3600" dirty="0"/>
                <a:t>развитие средств коммуникаций и обучения;</a:t>
              </a:r>
            </a:p>
            <a:p>
              <a:pPr marL="171450" indent="-171450" algn="l" fontAlgn="base">
                <a:buFont typeface="Arial" panose="020B0604020202020204" pitchFamily="34" charset="0"/>
                <a:buChar char="•"/>
              </a:pPr>
              <a:r>
                <a:rPr lang="ru-RU" sz="3600" dirty="0"/>
                <a:t>быстрая смена поколений.</a:t>
              </a:r>
            </a:p>
            <a:p>
              <a:pPr algn="l"/>
              <a:endParaRPr lang="ru-RU" sz="3600" dirty="0"/>
            </a:p>
          </p:txBody>
        </p:sp>
      </p:grpSp>
      <p:sp>
        <p:nvSpPr>
          <p:cNvPr id="23" name="Прямоугольник 22"/>
          <p:cNvSpPr/>
          <p:nvPr/>
        </p:nvSpPr>
        <p:spPr>
          <a:xfrm>
            <a:off x="7993811" y="4806346"/>
            <a:ext cx="7920880" cy="7813677"/>
          </a:xfrm>
          <a:prstGeom prst="rect">
            <a:avLst/>
          </a:prstGeom>
          <a:solidFill>
            <a:schemeClr val="accent2">
              <a:lumMod val="20000"/>
              <a:lumOff val="80000"/>
            </a:schemeClr>
          </a:solidFill>
        </p:spPr>
        <p:txBody>
          <a:bodyPr wrap="square">
            <a:spAutoFit/>
          </a:bodyPr>
          <a:lstStyle/>
          <a:p>
            <a:pPr algn="l" fontAlgn="base"/>
            <a:r>
              <a:rPr lang="ru-RU" sz="3200" b="1" dirty="0" smtClean="0">
                <a:solidFill>
                  <a:schemeClr val="tx2">
                    <a:lumMod val="50000"/>
                  </a:schemeClr>
                </a:solidFill>
              </a:rPr>
              <a:t>Зачем учить предпринимательскому мышлению ?</a:t>
            </a:r>
          </a:p>
          <a:p>
            <a:pPr algn="l" fontAlgn="base">
              <a:lnSpc>
                <a:spcPct val="114000"/>
              </a:lnSpc>
              <a:buFont typeface="Arial" panose="020B0604020202020204" pitchFamily="34" charset="0"/>
              <a:buChar char="•"/>
            </a:pPr>
            <a:r>
              <a:rPr lang="ru-RU" sz="3200" dirty="0" smtClean="0">
                <a:solidFill>
                  <a:srgbClr val="000000"/>
                </a:solidFill>
              </a:rPr>
              <a:t>  рынок </a:t>
            </a:r>
            <a:r>
              <a:rPr lang="ru-RU" sz="3200" dirty="0">
                <a:solidFill>
                  <a:srgbClr val="000000"/>
                </a:solidFill>
              </a:rPr>
              <a:t>быстро меняется, а спрос </a:t>
            </a:r>
            <a:r>
              <a:rPr lang="ru-RU" sz="3200" dirty="0" smtClean="0">
                <a:solidFill>
                  <a:srgbClr val="000000"/>
                </a:solidFill>
              </a:rPr>
              <a:t>часто </a:t>
            </a:r>
            <a:r>
              <a:rPr lang="ru-RU" sz="3200" dirty="0">
                <a:solidFill>
                  <a:srgbClr val="000000"/>
                </a:solidFill>
              </a:rPr>
              <a:t>удивляет;</a:t>
            </a:r>
          </a:p>
          <a:p>
            <a:pPr algn="l" fontAlgn="base">
              <a:lnSpc>
                <a:spcPct val="114000"/>
              </a:lnSpc>
              <a:buFont typeface="Arial" panose="020B0604020202020204" pitchFamily="34" charset="0"/>
              <a:buChar char="•"/>
            </a:pPr>
            <a:r>
              <a:rPr lang="ru-RU" sz="3200" dirty="0" smtClean="0">
                <a:solidFill>
                  <a:srgbClr val="000000"/>
                </a:solidFill>
              </a:rPr>
              <a:t>   сложно </a:t>
            </a:r>
            <a:r>
              <a:rPr lang="ru-RU" sz="3200" dirty="0">
                <a:solidFill>
                  <a:srgbClr val="000000"/>
                </a:solidFill>
              </a:rPr>
              <a:t>прогнозировать конечный результат</a:t>
            </a:r>
            <a:r>
              <a:rPr lang="ru-RU" sz="3200" dirty="0" smtClean="0">
                <a:solidFill>
                  <a:srgbClr val="000000"/>
                </a:solidFill>
              </a:rPr>
              <a:t>, запросы клиентов меняются быстрее, чем создается продукт ;</a:t>
            </a:r>
            <a:endParaRPr lang="ru-RU" sz="3200" dirty="0">
              <a:solidFill>
                <a:srgbClr val="000000"/>
              </a:solidFill>
            </a:endParaRPr>
          </a:p>
          <a:p>
            <a:pPr algn="l" fontAlgn="base">
              <a:lnSpc>
                <a:spcPct val="114000"/>
              </a:lnSpc>
              <a:buFont typeface="Arial" panose="020B0604020202020204" pitchFamily="34" charset="0"/>
              <a:buChar char="•"/>
            </a:pPr>
            <a:r>
              <a:rPr lang="ru-RU" sz="3200" dirty="0" smtClean="0">
                <a:solidFill>
                  <a:srgbClr val="000000"/>
                </a:solidFill>
              </a:rPr>
              <a:t>  факторы меняются слишком быстро: </a:t>
            </a:r>
            <a:r>
              <a:rPr lang="ru-RU" sz="3200" dirty="0">
                <a:solidFill>
                  <a:srgbClr val="000000"/>
                </a:solidFill>
              </a:rPr>
              <a:t>технологии, люди, требования к продуктам;</a:t>
            </a:r>
          </a:p>
          <a:p>
            <a:pPr algn="l" fontAlgn="base">
              <a:lnSpc>
                <a:spcPct val="114000"/>
              </a:lnSpc>
              <a:buFont typeface="Arial" panose="020B0604020202020204" pitchFamily="34" charset="0"/>
              <a:buChar char="•"/>
            </a:pPr>
            <a:r>
              <a:rPr lang="ru-RU" sz="3200" dirty="0" smtClean="0">
                <a:solidFill>
                  <a:srgbClr val="000000"/>
                </a:solidFill>
              </a:rPr>
              <a:t>  нужна скорость</a:t>
            </a:r>
            <a:r>
              <a:rPr lang="ru-RU" sz="3200" dirty="0">
                <a:solidFill>
                  <a:srgbClr val="000000"/>
                </a:solidFill>
              </a:rPr>
              <a:t>, чтобы создавать продукты быстрее конкурентов;</a:t>
            </a:r>
          </a:p>
          <a:p>
            <a:pPr algn="l" fontAlgn="base">
              <a:lnSpc>
                <a:spcPct val="114000"/>
              </a:lnSpc>
              <a:buFont typeface="Arial" panose="020B0604020202020204" pitchFamily="34" charset="0"/>
              <a:buChar char="•"/>
            </a:pPr>
            <a:r>
              <a:rPr lang="en-US" sz="3200" dirty="0" smtClean="0">
                <a:solidFill>
                  <a:srgbClr val="000000"/>
                </a:solidFill>
              </a:rPr>
              <a:t> </a:t>
            </a:r>
            <a:r>
              <a:rPr lang="ru-RU" sz="3200" dirty="0" smtClean="0">
                <a:solidFill>
                  <a:srgbClr val="000000"/>
                </a:solidFill>
              </a:rPr>
              <a:t> все </a:t>
            </a:r>
            <a:r>
              <a:rPr lang="ru-RU" sz="3200" dirty="0">
                <a:solidFill>
                  <a:srgbClr val="000000"/>
                </a:solidFill>
              </a:rPr>
              <a:t>заняты поиском нестандартных решений.</a:t>
            </a:r>
            <a:endParaRPr lang="ru-RU" sz="3200" b="0" i="0" dirty="0">
              <a:solidFill>
                <a:srgbClr val="000000"/>
              </a:solidFill>
              <a:effectLst/>
            </a:endParaRPr>
          </a:p>
        </p:txBody>
      </p:sp>
      <p:sp>
        <p:nvSpPr>
          <p:cNvPr id="24" name="Прямоугольник 23"/>
          <p:cNvSpPr/>
          <p:nvPr/>
        </p:nvSpPr>
        <p:spPr>
          <a:xfrm>
            <a:off x="16676157" y="5085978"/>
            <a:ext cx="6318697" cy="1498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smtClean="0">
                <a:solidFill>
                  <a:schemeClr val="tx2"/>
                </a:solidFill>
              </a:rPr>
              <a:t>НЕСТАБИЛЬНОСТЬ</a:t>
            </a:r>
          </a:p>
          <a:p>
            <a:r>
              <a:rPr lang="ru-RU" sz="2800" dirty="0">
                <a:solidFill>
                  <a:schemeClr val="tx2"/>
                </a:solidFill>
              </a:rPr>
              <a:t>ситуация меняется быстро и непредсказуемо, на основе данных изменений нельзя предсказывать будущую ситуацию или планировать действия</a:t>
            </a:r>
          </a:p>
        </p:txBody>
      </p:sp>
      <p:sp>
        <p:nvSpPr>
          <p:cNvPr id="25" name="Прямоугольник 24"/>
          <p:cNvSpPr/>
          <p:nvPr/>
        </p:nvSpPr>
        <p:spPr>
          <a:xfrm>
            <a:off x="16640374" y="7080183"/>
            <a:ext cx="6318697"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smtClean="0">
                <a:solidFill>
                  <a:schemeClr val="tx2"/>
                </a:solidFill>
              </a:rPr>
              <a:t>НЕОПРЕДЕЛЕННОСТЬ</a:t>
            </a:r>
          </a:p>
          <a:p>
            <a:r>
              <a:rPr lang="ru-RU" sz="2800" dirty="0" smtClean="0">
                <a:solidFill>
                  <a:schemeClr val="tx2"/>
                </a:solidFill>
              </a:rPr>
              <a:t>выяснение </a:t>
            </a:r>
            <a:r>
              <a:rPr lang="ru-RU" sz="2800" dirty="0">
                <a:solidFill>
                  <a:schemeClr val="tx2"/>
                </a:solidFill>
              </a:rPr>
              <a:t>того, что предстоит, крайне </a:t>
            </a:r>
            <a:r>
              <a:rPr lang="ru-RU" sz="2800" dirty="0" smtClean="0">
                <a:solidFill>
                  <a:schemeClr val="tx2"/>
                </a:solidFill>
              </a:rPr>
              <a:t>затруднительно  </a:t>
            </a:r>
            <a:endParaRPr lang="ru-RU" sz="2800" dirty="0">
              <a:solidFill>
                <a:schemeClr val="tx2"/>
              </a:solidFill>
            </a:endParaRPr>
          </a:p>
        </p:txBody>
      </p:sp>
      <p:sp>
        <p:nvSpPr>
          <p:cNvPr id="26" name="Прямоугольник 25"/>
          <p:cNvSpPr/>
          <p:nvPr/>
        </p:nvSpPr>
        <p:spPr>
          <a:xfrm>
            <a:off x="16753887" y="8745419"/>
            <a:ext cx="5968404" cy="1241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smtClean="0">
                <a:solidFill>
                  <a:schemeClr val="tx2"/>
                </a:solidFill>
              </a:rPr>
              <a:t>СЛОЖНОСТЬ</a:t>
            </a:r>
          </a:p>
          <a:p>
            <a:r>
              <a:rPr lang="ru-RU" sz="2800" dirty="0">
                <a:solidFill>
                  <a:schemeClr val="tx2"/>
                </a:solidFill>
              </a:rPr>
              <a:t>множество сложных для понимания фактов, причин и факторов складываются в проблемы </a:t>
            </a:r>
            <a:r>
              <a:rPr lang="ru-RU" sz="2800" dirty="0" smtClean="0">
                <a:solidFill>
                  <a:schemeClr val="tx2"/>
                </a:solidFill>
              </a:rPr>
              <a:t> </a:t>
            </a:r>
            <a:endParaRPr lang="ru-RU" sz="2800" dirty="0">
              <a:solidFill>
                <a:schemeClr val="tx2"/>
              </a:solidFill>
            </a:endParaRPr>
          </a:p>
        </p:txBody>
      </p:sp>
      <p:sp>
        <p:nvSpPr>
          <p:cNvPr id="27" name="Прямоугольник 26"/>
          <p:cNvSpPr/>
          <p:nvPr/>
        </p:nvSpPr>
        <p:spPr>
          <a:xfrm>
            <a:off x="16767526" y="10582061"/>
            <a:ext cx="5968404" cy="1601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smtClean="0">
                <a:solidFill>
                  <a:schemeClr val="tx2"/>
                </a:solidFill>
              </a:rPr>
              <a:t>НЕОДНОЗНАЧНОСТЬ</a:t>
            </a:r>
          </a:p>
          <a:p>
            <a:r>
              <a:rPr lang="ru-RU" sz="2800" dirty="0">
                <a:solidFill>
                  <a:schemeClr val="tx2"/>
                </a:solidFill>
              </a:rPr>
              <a:t> </a:t>
            </a:r>
            <a:r>
              <a:rPr lang="ru-RU" sz="2800" dirty="0" smtClean="0">
                <a:solidFill>
                  <a:schemeClr val="tx2"/>
                </a:solidFill>
              </a:rPr>
              <a:t>проблематичность </a:t>
            </a:r>
            <a:r>
              <a:rPr lang="ru-RU" sz="2800" dirty="0">
                <a:solidFill>
                  <a:schemeClr val="tx2"/>
                </a:solidFill>
              </a:rPr>
              <a:t>поисков ответов на вопросы «кто?», «что?», «почему?» и «когда?»</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Очень крутой заголовок…"/>
          <p:cNvSpPr txBox="1"/>
          <p:nvPr/>
        </p:nvSpPr>
        <p:spPr>
          <a:xfrm>
            <a:off x="1186003" y="2465512"/>
            <a:ext cx="21489606"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chemeClr val="tx2"/>
                </a:solidFill>
                <a:sym typeface="Arial Narrow"/>
              </a:rPr>
              <a:t>Планирование проектной работы</a:t>
            </a:r>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graphicFrame>
        <p:nvGraphicFramePr>
          <p:cNvPr id="8" name="Схема 7"/>
          <p:cNvGraphicFramePr/>
          <p:nvPr>
            <p:extLst>
              <p:ext uri="{D42A27DB-BD31-4B8C-83A1-F6EECF244321}">
                <p14:modId xmlns:p14="http://schemas.microsoft.com/office/powerpoint/2010/main" val="1554348863"/>
              </p:ext>
            </p:extLst>
          </p:nvPr>
        </p:nvGraphicFramePr>
        <p:xfrm>
          <a:off x="375555" y="4049688"/>
          <a:ext cx="23157394" cy="6525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947428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Очень крутой заголовок…"/>
          <p:cNvSpPr txBox="1"/>
          <p:nvPr/>
        </p:nvSpPr>
        <p:spPr>
          <a:xfrm>
            <a:off x="886744" y="2681536"/>
            <a:ext cx="21780481"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chemeClr val="tx2"/>
                </a:solidFill>
                <a:sym typeface="Arial Narrow"/>
              </a:rPr>
              <a:t>Ярмарка проектов</a:t>
            </a:r>
            <a:endParaRPr dirty="0"/>
          </a:p>
        </p:txBody>
      </p:sp>
      <p:sp>
        <p:nvSpPr>
          <p:cNvPr id="95" name="Заголовок основного текста"/>
          <p:cNvSpPr txBox="1"/>
          <p:nvPr/>
        </p:nvSpPr>
        <p:spPr>
          <a:xfrm>
            <a:off x="886744" y="4332291"/>
            <a:ext cx="21506374"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sz="4400" dirty="0">
                <a:solidFill>
                  <a:schemeClr val="tx2"/>
                </a:solidFill>
              </a:rPr>
              <a:t>электронная площадка для опубликования проектных заявок, направленная на поиск и подбор участников проектов</a:t>
            </a:r>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graphicFrame>
        <p:nvGraphicFramePr>
          <p:cNvPr id="8" name="Схема 7"/>
          <p:cNvGraphicFramePr/>
          <p:nvPr>
            <p:extLst>
              <p:ext uri="{D42A27DB-BD31-4B8C-83A1-F6EECF244321}">
                <p14:modId xmlns:p14="http://schemas.microsoft.com/office/powerpoint/2010/main" val="3724398421"/>
              </p:ext>
            </p:extLst>
          </p:nvPr>
        </p:nvGraphicFramePr>
        <p:xfrm>
          <a:off x="1245424" y="5993904"/>
          <a:ext cx="21887589" cy="7031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679303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Очень крутой заголовок…"/>
          <p:cNvSpPr txBox="1"/>
          <p:nvPr/>
        </p:nvSpPr>
        <p:spPr>
          <a:xfrm>
            <a:off x="1163890" y="2609528"/>
            <a:ext cx="21489606"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chemeClr val="tx2"/>
                </a:solidFill>
                <a:sym typeface="Arial Narrow"/>
              </a:rPr>
              <a:t>Как запустить проект на Ярмарку</a:t>
            </a:r>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graphicFrame>
        <p:nvGraphicFramePr>
          <p:cNvPr id="8" name="Схема 7"/>
          <p:cNvGraphicFramePr/>
          <p:nvPr>
            <p:extLst>
              <p:ext uri="{D42A27DB-BD31-4B8C-83A1-F6EECF244321}">
                <p14:modId xmlns:p14="http://schemas.microsoft.com/office/powerpoint/2010/main" val="3592103950"/>
              </p:ext>
            </p:extLst>
          </p:nvPr>
        </p:nvGraphicFramePr>
        <p:xfrm>
          <a:off x="1091020" y="4409728"/>
          <a:ext cx="22262220" cy="8280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7511480" y="8082135"/>
            <a:ext cx="12961439" cy="646331"/>
          </a:xfrm>
          <a:prstGeom prst="rect">
            <a:avLst/>
          </a:prstGeom>
          <a:noFill/>
        </p:spPr>
        <p:txBody>
          <a:bodyPr wrap="square" rtlCol="0">
            <a:spAutoFit/>
          </a:bodyPr>
          <a:lstStyle/>
          <a:p>
            <a:pPr algn="l"/>
            <a:r>
              <a:rPr lang="ru-RU" sz="3600" b="1" dirty="0">
                <a:latin typeface="+mn-lt"/>
              </a:rPr>
              <a:t>Указать сроки и условия реализации проекта</a:t>
            </a:r>
          </a:p>
        </p:txBody>
      </p:sp>
      <p:sp>
        <p:nvSpPr>
          <p:cNvPr id="10" name="Прямоугольник 9"/>
          <p:cNvSpPr/>
          <p:nvPr/>
        </p:nvSpPr>
        <p:spPr>
          <a:xfrm>
            <a:off x="7485721" y="9378280"/>
            <a:ext cx="11214930" cy="646331"/>
          </a:xfrm>
          <a:prstGeom prst="rect">
            <a:avLst/>
          </a:prstGeom>
        </p:spPr>
        <p:txBody>
          <a:bodyPr wrap="none">
            <a:spAutoFit/>
          </a:bodyPr>
          <a:lstStyle/>
          <a:p>
            <a:r>
              <a:rPr lang="ru-RU" sz="3600" b="1" dirty="0" smtClean="0">
                <a:latin typeface="+mn-lt"/>
              </a:rPr>
              <a:t>Предложить форму </a:t>
            </a:r>
            <a:r>
              <a:rPr lang="ru-RU" sz="3600" b="1" dirty="0">
                <a:latin typeface="+mn-lt"/>
              </a:rPr>
              <a:t>представления итогового результата </a:t>
            </a:r>
          </a:p>
        </p:txBody>
      </p:sp>
      <p:sp>
        <p:nvSpPr>
          <p:cNvPr id="11" name="Прямоугольник 10"/>
          <p:cNvSpPr/>
          <p:nvPr/>
        </p:nvSpPr>
        <p:spPr>
          <a:xfrm>
            <a:off x="7519014" y="10530408"/>
            <a:ext cx="16300150" cy="646331"/>
          </a:xfrm>
          <a:prstGeom prst="rect">
            <a:avLst/>
          </a:prstGeom>
        </p:spPr>
        <p:txBody>
          <a:bodyPr wrap="square">
            <a:spAutoFit/>
          </a:bodyPr>
          <a:lstStyle/>
          <a:p>
            <a:pPr algn="l"/>
            <a:r>
              <a:rPr lang="ru-RU" sz="3600" b="1" dirty="0" smtClean="0">
                <a:latin typeface="+mn-lt"/>
              </a:rPr>
              <a:t>Указать способ </a:t>
            </a:r>
            <a:r>
              <a:rPr lang="ru-RU" sz="3600" b="1" dirty="0">
                <a:latin typeface="+mn-lt"/>
              </a:rPr>
              <a:t>и методы оценки результатов проекта </a:t>
            </a:r>
            <a:r>
              <a:rPr lang="ru-RU" sz="3600" b="1" dirty="0" smtClean="0">
                <a:latin typeface="+mn-lt"/>
              </a:rPr>
              <a:t>и </a:t>
            </a:r>
            <a:r>
              <a:rPr lang="ru-RU" sz="3600" b="1" dirty="0">
                <a:latin typeface="+mn-lt"/>
              </a:rPr>
              <a:t>работы участников</a:t>
            </a:r>
          </a:p>
        </p:txBody>
      </p:sp>
      <p:sp>
        <p:nvSpPr>
          <p:cNvPr id="12" name="TextBox 11"/>
          <p:cNvSpPr txBox="1"/>
          <p:nvPr/>
        </p:nvSpPr>
        <p:spPr>
          <a:xfrm>
            <a:off x="7519014" y="11466512"/>
            <a:ext cx="15978242" cy="1323439"/>
          </a:xfrm>
          <a:prstGeom prst="rect">
            <a:avLst/>
          </a:prstGeom>
          <a:noFill/>
        </p:spPr>
        <p:txBody>
          <a:bodyPr wrap="square" rtlCol="0">
            <a:spAutoFit/>
          </a:bodyPr>
          <a:lstStyle/>
          <a:p>
            <a:pPr algn="l"/>
            <a:r>
              <a:rPr lang="ru-RU" sz="4000" b="1" dirty="0">
                <a:latin typeface="+mn-lt"/>
              </a:rPr>
              <a:t>Специальные требования к участникам (при их отсутствии должен быть указан механизм отбора кандидатов)</a:t>
            </a:r>
          </a:p>
        </p:txBody>
      </p:sp>
    </p:spTree>
    <p:extLst>
      <p:ext uri="{BB962C8B-B14F-4D97-AF65-F5344CB8AC3E}">
        <p14:creationId xmlns:p14="http://schemas.microsoft.com/office/powerpoint/2010/main" val="711754060"/>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Очень крутой заголовок…"/>
          <p:cNvSpPr txBox="1"/>
          <p:nvPr/>
        </p:nvSpPr>
        <p:spPr>
          <a:xfrm>
            <a:off x="909820" y="2753544"/>
            <a:ext cx="23463382" cy="2085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chemeClr val="tx2"/>
                </a:solidFill>
                <a:sym typeface="Arial Narrow"/>
              </a:rPr>
              <a:t>Важные параметры проектной заявки</a:t>
            </a:r>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graphicFrame>
        <p:nvGraphicFramePr>
          <p:cNvPr id="2" name="Схема 1"/>
          <p:cNvGraphicFramePr/>
          <p:nvPr>
            <p:extLst>
              <p:ext uri="{D42A27DB-BD31-4B8C-83A1-F6EECF244321}">
                <p14:modId xmlns:p14="http://schemas.microsoft.com/office/powerpoint/2010/main" val="3267682443"/>
              </p:ext>
            </p:extLst>
          </p:nvPr>
        </p:nvGraphicFramePr>
        <p:xfrm>
          <a:off x="909821" y="4553744"/>
          <a:ext cx="21797618" cy="7722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Прямоугольник 2"/>
          <p:cNvSpPr/>
          <p:nvPr/>
        </p:nvSpPr>
        <p:spPr>
          <a:xfrm>
            <a:off x="495057" y="8658200"/>
            <a:ext cx="5069802" cy="3477875"/>
          </a:xfrm>
          <a:prstGeom prst="rect">
            <a:avLst/>
          </a:prstGeom>
        </p:spPr>
        <p:txBody>
          <a:bodyPr wrap="square">
            <a:spAutoFit/>
          </a:bodyPr>
          <a:lstStyle/>
          <a:p>
            <a:pPr lvl="0" algn="l"/>
            <a:r>
              <a:rPr lang="ru-RU" sz="4400" b="1" dirty="0">
                <a:solidFill>
                  <a:srgbClr val="C00000"/>
                </a:solidFill>
              </a:rPr>
              <a:t>Планируем </a:t>
            </a:r>
            <a:endParaRPr lang="ru-RU" sz="4400" b="1" dirty="0" smtClean="0">
              <a:solidFill>
                <a:srgbClr val="C00000"/>
              </a:solidFill>
            </a:endParaRPr>
          </a:p>
          <a:p>
            <a:pPr lvl="0" algn="l"/>
            <a:r>
              <a:rPr lang="ru-RU" sz="4400" b="1" dirty="0" smtClean="0">
                <a:solidFill>
                  <a:srgbClr val="C00000"/>
                </a:solidFill>
              </a:rPr>
              <a:t>«</a:t>
            </a:r>
            <a:r>
              <a:rPr lang="ru-RU" sz="4400" b="1" dirty="0">
                <a:solidFill>
                  <a:srgbClr val="C00000"/>
                </a:solidFill>
              </a:rPr>
              <a:t>с конца»: </a:t>
            </a:r>
            <a:endParaRPr lang="ru-RU" sz="4400" b="1" dirty="0" smtClean="0">
              <a:solidFill>
                <a:srgbClr val="C00000"/>
              </a:solidFill>
            </a:endParaRPr>
          </a:p>
          <a:p>
            <a:pPr lvl="0" algn="l"/>
            <a:r>
              <a:rPr lang="ru-RU" sz="4400" b="1" dirty="0" smtClean="0">
                <a:solidFill>
                  <a:srgbClr val="C00000"/>
                </a:solidFill>
              </a:rPr>
              <a:t>какой </a:t>
            </a:r>
            <a:r>
              <a:rPr lang="ru-RU" sz="4400" b="1" dirty="0">
                <a:solidFill>
                  <a:srgbClr val="C00000"/>
                </a:solidFill>
              </a:rPr>
              <a:t>продукт получаем на выходе</a:t>
            </a:r>
          </a:p>
        </p:txBody>
      </p:sp>
    </p:spTree>
    <p:extLst>
      <p:ext uri="{BB962C8B-B14F-4D97-AF65-F5344CB8AC3E}">
        <p14:creationId xmlns:p14="http://schemas.microsoft.com/office/powerpoint/2010/main" val="1032230221"/>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Очень крутой заголовок…"/>
          <p:cNvSpPr txBox="1"/>
          <p:nvPr/>
        </p:nvSpPr>
        <p:spPr>
          <a:xfrm>
            <a:off x="1248661" y="9810328"/>
            <a:ext cx="21489606"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chemeClr val="tx2"/>
                </a:solidFill>
                <a:sym typeface="Arial Narrow"/>
              </a:rPr>
              <a:t>ОСНОВЫ СОПРОВОЖДЕНИЯ СТУДЕНЧЕСКОГО ПРОЕКТА В НИУ ВШЭ</a:t>
            </a:r>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1783950269"/>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Очень крутой заголовок…"/>
          <p:cNvSpPr txBox="1"/>
          <p:nvPr/>
        </p:nvSpPr>
        <p:spPr>
          <a:xfrm>
            <a:off x="1177619" y="2609528"/>
            <a:ext cx="21489606"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chemeClr val="tx2"/>
                </a:solidFill>
                <a:sym typeface="Arial Narrow"/>
              </a:rPr>
              <a:t>Что делает руководитель проекта</a:t>
            </a:r>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graphicFrame>
        <p:nvGraphicFramePr>
          <p:cNvPr id="8" name="Схема 7"/>
          <p:cNvGraphicFramePr/>
          <p:nvPr>
            <p:extLst>
              <p:ext uri="{D42A27DB-BD31-4B8C-83A1-F6EECF244321}">
                <p14:modId xmlns:p14="http://schemas.microsoft.com/office/powerpoint/2010/main" val="2937845273"/>
              </p:ext>
            </p:extLst>
          </p:nvPr>
        </p:nvGraphicFramePr>
        <p:xfrm>
          <a:off x="886744" y="4337720"/>
          <a:ext cx="22898544" cy="8568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2793607"/>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4049893905"/>
              </p:ext>
            </p:extLst>
          </p:nvPr>
        </p:nvGraphicFramePr>
        <p:xfrm>
          <a:off x="1156855" y="4697760"/>
          <a:ext cx="22776289" cy="8504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4" name="Очень крутой заголовок…"/>
          <p:cNvSpPr txBox="1"/>
          <p:nvPr/>
        </p:nvSpPr>
        <p:spPr>
          <a:xfrm>
            <a:off x="1186003" y="2609528"/>
            <a:ext cx="21489606"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smtClean="0">
                <a:solidFill>
                  <a:schemeClr val="tx2"/>
                </a:solidFill>
                <a:sym typeface="Arial Narrow"/>
              </a:rPr>
              <a:t>проектная Команда</a:t>
            </a:r>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7">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551179415"/>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14736" y="5417840"/>
            <a:ext cx="13177464" cy="77768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2" spcCol="1075318"/>
          <a:lstStyle/>
          <a:p>
            <a:pPr marL="304800" indent="-304800" algn="l">
              <a:spcBef>
                <a:spcPts val="2800"/>
              </a:spcBef>
              <a:buSzPct val="100000"/>
              <a:buFontTx/>
              <a:buChar char="•"/>
              <a:defRPr sz="2800">
                <a:solidFill>
                  <a:srgbClr val="253957"/>
                </a:solidFill>
                <a:latin typeface="+mn-lt"/>
                <a:ea typeface="+mn-ea"/>
                <a:cs typeface="+mn-cs"/>
                <a:sym typeface="Arial Narrow"/>
              </a:defRPr>
            </a:pPr>
            <a:r>
              <a:rPr lang="ru-RU" sz="2800" dirty="0">
                <a:latin typeface="Myriad Pro"/>
                <a:ea typeface="ＭＳ Ｐゴシック"/>
                <a:cs typeface="ＭＳ Ｐゴシック"/>
              </a:rPr>
              <a:t>В конце работы проекта студенты получают </a:t>
            </a:r>
            <a:r>
              <a:rPr lang="ru-RU" sz="2800" b="1" dirty="0">
                <a:latin typeface="Myriad Pro"/>
                <a:ea typeface="ＭＳ Ｐゴシック"/>
                <a:cs typeface="ＭＳ Ｐゴシック"/>
              </a:rPr>
              <a:t>оценку</a:t>
            </a:r>
            <a:r>
              <a:rPr lang="ru-RU" sz="2800" dirty="0">
                <a:latin typeface="Myriad Pro"/>
                <a:ea typeface="ＭＳ Ｐゴシック"/>
                <a:cs typeface="ＭＳ Ｐゴシック"/>
              </a:rPr>
              <a:t> (от "1" до "10") и им засчитываются </a:t>
            </a:r>
            <a:r>
              <a:rPr lang="ru-RU" sz="2800" b="1" dirty="0">
                <a:latin typeface="Myriad Pro"/>
                <a:ea typeface="ＭＳ Ｐゴシック"/>
                <a:cs typeface="ＭＳ Ｐゴシック"/>
              </a:rPr>
              <a:t>кредиты</a:t>
            </a:r>
            <a:r>
              <a:rPr lang="ru-RU" dirty="0">
                <a:latin typeface="Myriad Pro"/>
                <a:ea typeface="ＭＳ Ｐゴシック"/>
                <a:cs typeface="ＭＳ Ｐゴシック"/>
              </a:rPr>
              <a:t>.  </a:t>
            </a:r>
          </a:p>
          <a:p>
            <a:pPr marL="304800" indent="-304800" algn="l">
              <a:spcBef>
                <a:spcPts val="2800"/>
              </a:spcBef>
              <a:buSzPct val="100000"/>
              <a:buFontTx/>
              <a:buChar char="•"/>
              <a:defRPr sz="2800">
                <a:solidFill>
                  <a:srgbClr val="253957"/>
                </a:solidFill>
                <a:latin typeface="+mn-lt"/>
                <a:ea typeface="+mn-ea"/>
                <a:cs typeface="+mn-cs"/>
                <a:sym typeface="Arial Narrow"/>
              </a:defRPr>
            </a:pPr>
            <a:r>
              <a:rPr lang="ru-RU" sz="2800" dirty="0" smtClean="0">
                <a:latin typeface="Myriad Pro"/>
                <a:ea typeface="ＭＳ Ｐゴシック"/>
                <a:cs typeface="ＭＳ Ｐゴシック"/>
              </a:rPr>
              <a:t>В </a:t>
            </a:r>
            <a:r>
              <a:rPr lang="ru-RU" sz="2800" dirty="0">
                <a:latin typeface="Myriad Pro"/>
                <a:ea typeface="ＭＳ Ｐゴシック"/>
                <a:cs typeface="ＭＳ Ｐゴシック"/>
              </a:rPr>
              <a:t>групповых проектах оценка студентов может быть </a:t>
            </a:r>
            <a:r>
              <a:rPr lang="ru-RU" sz="2800" b="1" dirty="0">
                <a:latin typeface="Myriad Pro"/>
                <a:ea typeface="ＭＳ Ｐゴシック"/>
                <a:cs typeface="ＭＳ Ｐゴシック"/>
              </a:rPr>
              <a:t>дифференцированной</a:t>
            </a:r>
            <a:r>
              <a:rPr lang="ru-RU" sz="2800" dirty="0">
                <a:latin typeface="Myriad Pro"/>
                <a:ea typeface="ＭＳ Ｐゴシック"/>
                <a:cs typeface="ＭＳ Ｐゴシック"/>
              </a:rPr>
              <a:t> (студенты получают разную оценку в баллах в зависимости от успешности работы) или </a:t>
            </a:r>
            <a:r>
              <a:rPr lang="ru-RU" sz="2800" b="1" dirty="0">
                <a:latin typeface="Myriad Pro"/>
                <a:ea typeface="ＭＳ Ｐゴシック"/>
                <a:cs typeface="ＭＳ Ｐゴシック"/>
              </a:rPr>
              <a:t>единой по проекту </a:t>
            </a:r>
            <a:r>
              <a:rPr lang="ru-RU" sz="2800" dirty="0">
                <a:latin typeface="Myriad Pro"/>
                <a:ea typeface="ＭＳ Ｐゴシック"/>
                <a:cs typeface="ＭＳ Ｐゴシック"/>
              </a:rPr>
              <a:t>(все студенты получают одинаковое количество баллов, как команда). </a:t>
            </a:r>
            <a:endParaRPr lang="ru-RU" sz="2800" dirty="0" smtClean="0">
              <a:latin typeface="Myriad Pro"/>
              <a:ea typeface="ＭＳ Ｐゴシック"/>
              <a:cs typeface="ＭＳ Ｐゴシック"/>
            </a:endParaRPr>
          </a:p>
          <a:p>
            <a:pPr marL="304800" indent="-304800" algn="l">
              <a:spcBef>
                <a:spcPts val="2800"/>
              </a:spcBef>
              <a:buSzPct val="100000"/>
              <a:buFontTx/>
              <a:buChar char="•"/>
              <a:defRPr sz="2800">
                <a:solidFill>
                  <a:srgbClr val="253957"/>
                </a:solidFill>
                <a:latin typeface="+mn-lt"/>
                <a:ea typeface="+mn-ea"/>
                <a:cs typeface="+mn-cs"/>
                <a:sym typeface="Arial Narrow"/>
              </a:defRPr>
            </a:pPr>
            <a:r>
              <a:rPr lang="ru-RU" sz="2800" dirty="0" smtClean="0">
                <a:latin typeface="Myriad Pro"/>
                <a:ea typeface="ＭＳ Ｐゴシック"/>
                <a:cs typeface="ＭＳ Ｐゴシック"/>
              </a:rPr>
              <a:t>При </a:t>
            </a:r>
            <a:r>
              <a:rPr lang="ru-RU" sz="2800" dirty="0">
                <a:latin typeface="Myriad Pro"/>
                <a:ea typeface="ＭＳ Ｐゴシック"/>
                <a:cs typeface="ＭＳ Ｐゴシック"/>
              </a:rPr>
              <a:t>невыполнении студентом части порученной ему работы, руководитель имеет право также </a:t>
            </a:r>
            <a:r>
              <a:rPr lang="ru-RU" sz="2800" b="1" dirty="0">
                <a:latin typeface="Myriad Pro"/>
                <a:ea typeface="ＭＳ Ｐゴシック"/>
                <a:cs typeface="ＭＳ Ｐゴシック"/>
              </a:rPr>
              <a:t>снизить количество </a:t>
            </a:r>
            <a:r>
              <a:rPr lang="ru-RU" sz="2800" dirty="0">
                <a:latin typeface="Myriad Pro"/>
                <a:ea typeface="ＭＳ Ｐゴシック"/>
                <a:cs typeface="ＭＳ Ｐゴシック"/>
              </a:rPr>
              <a:t>начисляемых ему </a:t>
            </a:r>
            <a:r>
              <a:rPr lang="ru-RU" sz="2800" b="1" dirty="0" smtClean="0">
                <a:latin typeface="Myriad Pro"/>
                <a:ea typeface="ＭＳ Ｐゴシック"/>
                <a:cs typeface="ＭＳ Ｐゴシック"/>
              </a:rPr>
              <a:t>кредитов</a:t>
            </a:r>
            <a:r>
              <a:rPr lang="ru-RU" sz="2800" dirty="0" smtClean="0">
                <a:latin typeface="Myriad Pro"/>
                <a:ea typeface="ＭＳ Ｐゴシック"/>
                <a:cs typeface="ＭＳ Ｐゴシック"/>
              </a:rPr>
              <a:t>.</a:t>
            </a:r>
          </a:p>
          <a:p>
            <a:pPr algn="l">
              <a:spcBef>
                <a:spcPts val="2800"/>
              </a:spcBef>
              <a:buSzPct val="100000"/>
              <a:defRPr sz="2800">
                <a:solidFill>
                  <a:srgbClr val="253957"/>
                </a:solidFill>
                <a:latin typeface="+mn-lt"/>
                <a:ea typeface="+mn-ea"/>
                <a:cs typeface="+mn-cs"/>
                <a:sym typeface="Arial Narrow"/>
              </a:defRPr>
            </a:pPr>
            <a:r>
              <a:rPr lang="ru-RU" sz="2800" b="1" dirty="0" smtClean="0">
                <a:latin typeface="Myriad Pro"/>
                <a:ea typeface="ＭＳ Ｐゴシック"/>
                <a:cs typeface="ＭＳ Ｐゴシック"/>
              </a:rPr>
              <a:t>Элементы, которые могут входить в формулу результирующей оценки</a:t>
            </a:r>
            <a:r>
              <a:rPr lang="ru-RU" sz="2800" dirty="0" smtClean="0">
                <a:latin typeface="Myriad Pro"/>
                <a:ea typeface="ＭＳ Ｐゴシック"/>
                <a:cs typeface="ＭＳ Ｐゴシック"/>
              </a:rPr>
              <a:t>:</a:t>
            </a:r>
          </a:p>
          <a:p>
            <a:pPr marL="304800" indent="-304800" algn="l">
              <a:buSzPct val="100000"/>
              <a:buFontTx/>
              <a:buChar char="•"/>
              <a:defRPr sz="2800">
                <a:solidFill>
                  <a:srgbClr val="253957"/>
                </a:solidFill>
                <a:latin typeface="+mn-lt"/>
                <a:ea typeface="+mn-ea"/>
                <a:cs typeface="+mn-cs"/>
                <a:sym typeface="Arial Narrow"/>
              </a:defRPr>
            </a:pPr>
            <a:r>
              <a:rPr lang="ru-RU" sz="2800" b="1" dirty="0">
                <a:sym typeface="Arial Narrow"/>
              </a:rPr>
              <a:t>О </a:t>
            </a:r>
            <a:r>
              <a:rPr lang="ru-RU" sz="2800" b="1" dirty="0" err="1">
                <a:sym typeface="Arial Narrow"/>
              </a:rPr>
              <a:t>пр</a:t>
            </a:r>
            <a:r>
              <a:rPr lang="ru-RU" sz="2800" dirty="0">
                <a:sym typeface="Arial Narrow"/>
              </a:rPr>
              <a:t> - Оценка результата/продукта </a:t>
            </a:r>
            <a:r>
              <a:rPr lang="ru-RU" sz="2800" dirty="0" smtClean="0">
                <a:sym typeface="Arial Narrow"/>
              </a:rPr>
              <a:t>проекта</a:t>
            </a:r>
          </a:p>
          <a:p>
            <a:pPr marL="304800" indent="-304800" algn="l">
              <a:buSzPct val="100000"/>
              <a:buFontTx/>
              <a:buChar char="•"/>
              <a:defRPr sz="2800">
                <a:solidFill>
                  <a:srgbClr val="253957"/>
                </a:solidFill>
                <a:latin typeface="+mn-lt"/>
                <a:ea typeface="+mn-ea"/>
                <a:cs typeface="+mn-cs"/>
                <a:sym typeface="Arial Narrow"/>
              </a:defRPr>
            </a:pPr>
            <a:r>
              <a:rPr lang="ru-RU" sz="2800" b="1" dirty="0">
                <a:sym typeface="Arial Narrow"/>
              </a:rPr>
              <a:t>О </a:t>
            </a:r>
            <a:r>
              <a:rPr lang="ru-RU" sz="2800" b="1" dirty="0" err="1">
                <a:sym typeface="Arial Narrow"/>
              </a:rPr>
              <a:t>сп</a:t>
            </a:r>
            <a:r>
              <a:rPr lang="ru-RU" sz="2800" b="1" dirty="0">
                <a:sym typeface="Arial Narrow"/>
              </a:rPr>
              <a:t> </a:t>
            </a:r>
            <a:r>
              <a:rPr lang="ru-RU" sz="2800" dirty="0">
                <a:sym typeface="Arial Narrow"/>
              </a:rPr>
              <a:t>Оценка использованных в проекте способов и технологий</a:t>
            </a:r>
            <a:r>
              <a:rPr lang="ru-RU" sz="2800" dirty="0" smtClean="0">
                <a:latin typeface="Myriad Pro"/>
                <a:ea typeface="ＭＳ Ｐゴシック"/>
                <a:cs typeface="ＭＳ Ｐゴシック"/>
              </a:rPr>
              <a:t>  </a:t>
            </a:r>
          </a:p>
          <a:p>
            <a:pPr marL="304800" indent="-304800" algn="l">
              <a:buSzPct val="100000"/>
              <a:buFontTx/>
              <a:buChar char="•"/>
              <a:defRPr sz="2800">
                <a:solidFill>
                  <a:srgbClr val="253957"/>
                </a:solidFill>
                <a:latin typeface="+mn-lt"/>
                <a:ea typeface="+mn-ea"/>
                <a:cs typeface="+mn-cs"/>
                <a:sym typeface="Arial Narrow"/>
              </a:defRPr>
            </a:pPr>
            <a:r>
              <a:rPr lang="ru-RU" sz="2800" b="1" dirty="0">
                <a:sym typeface="Arial Narrow"/>
              </a:rPr>
              <a:t>О к </a:t>
            </a:r>
            <a:r>
              <a:rPr lang="ru-RU" sz="2800" dirty="0">
                <a:sym typeface="Arial Narrow"/>
              </a:rPr>
              <a:t>Оценка </a:t>
            </a:r>
            <a:r>
              <a:rPr lang="ru-RU" sz="2800" dirty="0" err="1">
                <a:sym typeface="Arial Narrow"/>
              </a:rPr>
              <a:t>сформированности</a:t>
            </a:r>
            <a:r>
              <a:rPr lang="ru-RU" sz="2800" dirty="0">
                <a:sym typeface="Arial Narrow"/>
              </a:rPr>
              <a:t> планируемых </a:t>
            </a:r>
            <a:r>
              <a:rPr lang="ru-RU" sz="2800" dirty="0" smtClean="0">
                <a:sym typeface="Arial Narrow"/>
              </a:rPr>
              <a:t>компетенций</a:t>
            </a:r>
          </a:p>
          <a:p>
            <a:pPr marL="304800" indent="-304800" algn="l">
              <a:buSzPct val="100000"/>
              <a:buFontTx/>
              <a:buChar char="•"/>
              <a:defRPr sz="2800">
                <a:solidFill>
                  <a:srgbClr val="253957"/>
                </a:solidFill>
                <a:latin typeface="+mn-lt"/>
                <a:ea typeface="+mn-ea"/>
                <a:cs typeface="+mn-cs"/>
                <a:sym typeface="Arial Narrow"/>
              </a:defRPr>
            </a:pPr>
            <a:r>
              <a:rPr lang="ru-RU" sz="2800" b="1" dirty="0">
                <a:sym typeface="Arial Narrow"/>
              </a:rPr>
              <a:t>О </a:t>
            </a:r>
            <a:r>
              <a:rPr lang="ru-RU" sz="2800" b="1" dirty="0" err="1">
                <a:sym typeface="Arial Narrow"/>
              </a:rPr>
              <a:t>гр</a:t>
            </a:r>
            <a:r>
              <a:rPr lang="ru-RU" sz="2800" b="1" dirty="0">
                <a:sym typeface="Arial Narrow"/>
              </a:rPr>
              <a:t> </a:t>
            </a:r>
            <a:r>
              <a:rPr lang="ru-RU" sz="2800" dirty="0">
                <a:sym typeface="Arial Narrow"/>
              </a:rPr>
              <a:t>Оценка индивидуального вклада участника в групповую </a:t>
            </a:r>
            <a:r>
              <a:rPr lang="ru-RU" sz="2800" dirty="0" smtClean="0">
                <a:sym typeface="Arial Narrow"/>
              </a:rPr>
              <a:t>работу</a:t>
            </a:r>
          </a:p>
          <a:p>
            <a:pPr marL="304800" indent="-304800" algn="l">
              <a:buSzPct val="100000"/>
              <a:buFontTx/>
              <a:buChar char="•"/>
              <a:defRPr sz="2800">
                <a:solidFill>
                  <a:srgbClr val="253957"/>
                </a:solidFill>
                <a:latin typeface="+mn-lt"/>
                <a:ea typeface="+mn-ea"/>
                <a:cs typeface="+mn-cs"/>
                <a:sym typeface="Arial Narrow"/>
              </a:defRPr>
            </a:pPr>
            <a:r>
              <a:rPr lang="ru-RU" sz="2800" b="1" dirty="0">
                <a:sym typeface="Arial Narrow"/>
              </a:rPr>
              <a:t>О з</a:t>
            </a:r>
            <a:r>
              <a:rPr lang="ru-RU" sz="2800" dirty="0">
                <a:sym typeface="Arial Narrow"/>
              </a:rPr>
              <a:t> Оценка презентации/защиты </a:t>
            </a:r>
            <a:r>
              <a:rPr lang="ru-RU" sz="2800" dirty="0" smtClean="0">
                <a:sym typeface="Arial Narrow"/>
              </a:rPr>
              <a:t>проекта</a:t>
            </a:r>
          </a:p>
          <a:p>
            <a:pPr marL="304800" indent="-304800" algn="l">
              <a:buSzPct val="100000"/>
              <a:buFontTx/>
              <a:buChar char="•"/>
              <a:defRPr sz="2800">
                <a:solidFill>
                  <a:srgbClr val="253957"/>
                </a:solidFill>
                <a:latin typeface="+mn-lt"/>
                <a:ea typeface="+mn-ea"/>
                <a:cs typeface="+mn-cs"/>
                <a:sym typeface="Arial Narrow"/>
              </a:defRPr>
            </a:pPr>
            <a:r>
              <a:rPr lang="ru-RU" sz="2800" b="1" dirty="0">
                <a:sym typeface="Arial Narrow"/>
              </a:rPr>
              <a:t>О </a:t>
            </a:r>
            <a:r>
              <a:rPr lang="ru-RU" sz="2800" b="1" dirty="0" err="1">
                <a:sym typeface="Arial Narrow"/>
              </a:rPr>
              <a:t>вз</a:t>
            </a:r>
            <a:r>
              <a:rPr lang="ru-RU" sz="2800" b="1" dirty="0">
                <a:sym typeface="Arial Narrow"/>
              </a:rPr>
              <a:t> </a:t>
            </a:r>
            <a:r>
              <a:rPr lang="ru-RU" sz="2800" dirty="0">
                <a:sym typeface="Arial Narrow"/>
              </a:rPr>
              <a:t>Оценка от других участников группового проекта (</a:t>
            </a:r>
            <a:r>
              <a:rPr lang="ru-RU" sz="2800" dirty="0" err="1">
                <a:sym typeface="Arial Narrow"/>
              </a:rPr>
              <a:t>взаимооценка</a:t>
            </a:r>
            <a:r>
              <a:rPr lang="ru-RU" sz="2800" dirty="0" smtClean="0">
                <a:sym typeface="Arial Narrow"/>
              </a:rPr>
              <a:t>)</a:t>
            </a:r>
          </a:p>
          <a:p>
            <a:pPr marL="304800" indent="-304800" algn="l">
              <a:buSzPct val="100000"/>
              <a:buFontTx/>
              <a:buChar char="•"/>
              <a:defRPr sz="2800">
                <a:solidFill>
                  <a:srgbClr val="253957"/>
                </a:solidFill>
                <a:latin typeface="+mn-lt"/>
                <a:ea typeface="+mn-ea"/>
                <a:cs typeface="+mn-cs"/>
                <a:sym typeface="Arial Narrow"/>
              </a:defRPr>
            </a:pPr>
            <a:r>
              <a:rPr lang="ru-RU" sz="2800" b="1" dirty="0">
                <a:sym typeface="Arial Narrow"/>
              </a:rPr>
              <a:t>О с </a:t>
            </a:r>
            <a:r>
              <a:rPr lang="ru-RU" sz="2800" dirty="0">
                <a:sym typeface="Arial Narrow"/>
              </a:rPr>
              <a:t>Самооценка участника проекта</a:t>
            </a:r>
            <a:endParaRPr lang="ru-RU" sz="2800" dirty="0">
              <a:latin typeface="Myriad Pro"/>
              <a:ea typeface="ＭＳ Ｐゴシック"/>
              <a:cs typeface="ＭＳ Ｐゴシック"/>
            </a:endParaRPr>
          </a:p>
        </p:txBody>
      </p:sp>
      <p:sp>
        <p:nvSpPr>
          <p:cNvPr id="94" name="Очень крутой заголовок…"/>
          <p:cNvSpPr txBox="1"/>
          <p:nvPr/>
        </p:nvSpPr>
        <p:spPr>
          <a:xfrm>
            <a:off x="1201065" y="2286494"/>
            <a:ext cx="21474544"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chemeClr val="tx2"/>
                </a:solidFill>
                <a:sym typeface="Arial Narrow"/>
              </a:rPr>
              <a:t>ОСОБЕННОСТИ ОЦЕНИВАНИЯ </a:t>
            </a:r>
            <a:r>
              <a:rPr lang="ru-RU" sz="9600" b="1" cap="all" dirty="0" smtClean="0">
                <a:solidFill>
                  <a:schemeClr val="tx2"/>
                </a:solidFill>
                <a:sym typeface="Arial Narrow"/>
              </a:rPr>
              <a:t>РЕЗУЛЬТАТОВ</a:t>
            </a:r>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graphicFrame>
        <p:nvGraphicFramePr>
          <p:cNvPr id="8" name="Содержимое 4"/>
          <p:cNvGraphicFramePr>
            <a:graphicFrameLocks/>
          </p:cNvGraphicFramePr>
          <p:nvPr>
            <p:extLst>
              <p:ext uri="{D42A27DB-BD31-4B8C-83A1-F6EECF244321}">
                <p14:modId xmlns:p14="http://schemas.microsoft.com/office/powerpoint/2010/main" val="1151602810"/>
              </p:ext>
            </p:extLst>
          </p:nvPr>
        </p:nvGraphicFramePr>
        <p:xfrm>
          <a:off x="12984088" y="3761656"/>
          <a:ext cx="10585176" cy="941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4451925"/>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Очень крутой заголовок…"/>
          <p:cNvSpPr txBox="1"/>
          <p:nvPr/>
        </p:nvSpPr>
        <p:spPr>
          <a:xfrm>
            <a:off x="1177619" y="2537520"/>
            <a:ext cx="21489606"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chemeClr val="tx2"/>
                </a:solidFill>
                <a:sym typeface="Arial Narrow"/>
              </a:rPr>
              <a:t>ЧТО ЕЩЕ НУЖНО ДЛЯ ПРОЕКТА?</a:t>
            </a:r>
            <a:endParaRPr dirty="0"/>
          </a:p>
        </p:txBody>
      </p:sp>
      <p:sp>
        <p:nvSpPr>
          <p:cNvPr id="95" name="Заголовок основного текста"/>
          <p:cNvSpPr txBox="1"/>
          <p:nvPr/>
        </p:nvSpPr>
        <p:spPr>
          <a:xfrm>
            <a:off x="1149172" y="3551982"/>
            <a:ext cx="21506374"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dirty="0"/>
              <a:t>КОМПОНЕНТЫ </a:t>
            </a:r>
            <a:r>
              <a:rPr lang="ru-RU" dirty="0" smtClean="0"/>
              <a:t>«ПРОЕКТНОГО ОФИСА»</a:t>
            </a:r>
            <a:endParaRPr lang="ru-RU"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graphicFrame>
        <p:nvGraphicFramePr>
          <p:cNvPr id="8" name="Объект 3"/>
          <p:cNvGraphicFramePr>
            <a:graphicFrameLocks/>
          </p:cNvGraphicFramePr>
          <p:nvPr>
            <p:extLst>
              <p:ext uri="{D42A27DB-BD31-4B8C-83A1-F6EECF244321}">
                <p14:modId xmlns:p14="http://schemas.microsoft.com/office/powerpoint/2010/main" val="52487300"/>
              </p:ext>
            </p:extLst>
          </p:nvPr>
        </p:nvGraphicFramePr>
        <p:xfrm>
          <a:off x="1178851" y="4911904"/>
          <a:ext cx="21558267" cy="845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3141248"/>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69234" y="6281936"/>
            <a:ext cx="21895973" cy="6264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2" spcCol="1075318"/>
          <a:lstStyle/>
          <a:p>
            <a:pPr algn="l"/>
            <a:r>
              <a:rPr lang="ru-RU" sz="3200" b="1" dirty="0"/>
              <a:t>Руководителя проекта имеет возможность: </a:t>
            </a:r>
          </a:p>
          <a:p>
            <a:pPr marL="457200" indent="-457200" algn="l">
              <a:buFont typeface="Arial" panose="020B0604020202020204" pitchFamily="34" charset="0"/>
              <a:buChar char="•"/>
            </a:pPr>
            <a:r>
              <a:rPr lang="ru-RU" sz="3200" dirty="0" smtClean="0"/>
              <a:t>размещать любые текстовые, аудио и видео материалы</a:t>
            </a:r>
            <a:r>
              <a:rPr lang="ru-RU" sz="3200" dirty="0"/>
              <a:t>;</a:t>
            </a:r>
          </a:p>
          <a:p>
            <a:pPr marL="457200" indent="-457200" algn="l">
              <a:buFont typeface="Arial" panose="020B0604020202020204" pitchFamily="34" charset="0"/>
              <a:buChar char="•"/>
            </a:pPr>
            <a:r>
              <a:rPr lang="ru-RU" sz="3200" dirty="0"/>
              <a:t>осуществлять контроль </a:t>
            </a:r>
            <a:r>
              <a:rPr lang="ru-RU" sz="3200" dirty="0" smtClean="0"/>
              <a:t>знаний, используя тестирование</a:t>
            </a:r>
            <a:r>
              <a:rPr lang="ru-RU" sz="3200" dirty="0"/>
              <a:t>;</a:t>
            </a:r>
          </a:p>
          <a:p>
            <a:pPr marL="457200" indent="-457200" algn="l">
              <a:buFont typeface="Arial" panose="020B0604020202020204" pitchFamily="34" charset="0"/>
              <a:buChar char="•"/>
            </a:pPr>
            <a:r>
              <a:rPr lang="ru-RU" sz="3200" dirty="0" smtClean="0"/>
              <a:t>получать </a:t>
            </a:r>
            <a:r>
              <a:rPr lang="ru-RU" sz="3200" dirty="0"/>
              <a:t>отчеты по результатам деятельности студентов</a:t>
            </a:r>
            <a:r>
              <a:rPr lang="ru-RU" sz="3200" dirty="0" smtClean="0"/>
              <a:t>;</a:t>
            </a:r>
          </a:p>
          <a:p>
            <a:pPr marL="457200" indent="-457200" algn="l">
              <a:buFont typeface="Arial" panose="020B0604020202020204" pitchFamily="34" charset="0"/>
              <a:buChar char="•"/>
            </a:pPr>
            <a:r>
              <a:rPr lang="ru-RU" sz="3200" dirty="0" smtClean="0"/>
              <a:t>выставлять дед-</a:t>
            </a:r>
            <a:r>
              <a:rPr lang="ru-RU" sz="3200" dirty="0" err="1" smtClean="0"/>
              <a:t>лайны</a:t>
            </a:r>
            <a:r>
              <a:rPr lang="ru-RU" sz="3200" dirty="0" smtClean="0"/>
              <a:t> и вести контроль успеваемости;</a:t>
            </a:r>
            <a:endParaRPr lang="ru-RU" sz="3200" dirty="0"/>
          </a:p>
          <a:p>
            <a:pPr marL="457200" indent="-457200" algn="l">
              <a:buFont typeface="Arial" panose="020B0604020202020204" pitchFamily="34" charset="0"/>
              <a:buChar char="•"/>
            </a:pPr>
            <a:r>
              <a:rPr lang="ru-RU" sz="3200" dirty="0"/>
              <a:t>собирать и хранить отчетные </a:t>
            </a:r>
            <a:r>
              <a:rPr lang="ru-RU" sz="3200" dirty="0" smtClean="0"/>
              <a:t>материалы </a:t>
            </a:r>
            <a:r>
              <a:rPr lang="ru-RU" sz="3200" dirty="0"/>
              <a:t>студентов;</a:t>
            </a:r>
          </a:p>
          <a:p>
            <a:pPr marL="457200" indent="-457200" algn="l">
              <a:buFont typeface="Arial" panose="020B0604020202020204" pitchFamily="34" charset="0"/>
              <a:buChar char="•"/>
            </a:pPr>
            <a:r>
              <a:rPr lang="ru-RU" sz="3200" dirty="0"/>
              <a:t>общаться на </a:t>
            </a:r>
            <a:r>
              <a:rPr lang="ru-RU" sz="3200" dirty="0" smtClean="0"/>
              <a:t>форуме</a:t>
            </a:r>
          </a:p>
          <a:p>
            <a:pPr marL="457200" indent="-457200" algn="l">
              <a:buFont typeface="Arial" panose="020B0604020202020204" pitchFamily="34" charset="0"/>
              <a:buChar char="•"/>
            </a:pPr>
            <a:r>
              <a:rPr lang="ru-RU" sz="3200" dirty="0" smtClean="0"/>
              <a:t>Проводить виртуальные встречи</a:t>
            </a:r>
            <a:r>
              <a:rPr lang="en-US" sz="3200" dirty="0" smtClean="0"/>
              <a:t>/</a:t>
            </a:r>
            <a:r>
              <a:rPr lang="ru-RU" sz="3200" dirty="0" smtClean="0"/>
              <a:t>консультации </a:t>
            </a:r>
            <a:r>
              <a:rPr lang="ru-RU" sz="3200" dirty="0"/>
              <a:t>со студентами.</a:t>
            </a:r>
          </a:p>
          <a:p>
            <a:endParaRPr lang="ru-RU" sz="2800" dirty="0" smtClean="0"/>
          </a:p>
          <a:p>
            <a:pPr algn="l"/>
            <a:r>
              <a:rPr lang="ru-RU" sz="3600" dirty="0" smtClean="0"/>
              <a:t>Подключение </a:t>
            </a:r>
            <a:r>
              <a:rPr lang="ru-RU" sz="3600" dirty="0"/>
              <a:t>студентов к проекту происходит по заявке преподавателя. Для регистрации в системе LMS необходимо отправить заявку на адрес </a:t>
            </a:r>
            <a:r>
              <a:rPr lang="ru-RU" sz="3600" dirty="0" smtClean="0">
                <a:hlinkClick r:id="rId2"/>
              </a:rPr>
              <a:t>lms@hse.ru</a:t>
            </a:r>
            <a:r>
              <a:rPr lang="ru-RU" sz="3600" dirty="0" smtClean="0"/>
              <a:t>. </a:t>
            </a:r>
            <a:endParaRPr lang="ru-RU" sz="3600" dirty="0"/>
          </a:p>
        </p:txBody>
      </p:sp>
      <p:sp>
        <p:nvSpPr>
          <p:cNvPr id="94" name="Очень крутой заголовок…"/>
          <p:cNvSpPr txBox="1"/>
          <p:nvPr/>
        </p:nvSpPr>
        <p:spPr>
          <a:xfrm>
            <a:off x="1186003" y="2681536"/>
            <a:ext cx="21489606"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chemeClr val="tx2"/>
                </a:solidFill>
                <a:sym typeface="Arial Narrow"/>
              </a:rPr>
              <a:t>ПРОЕКТНЫЙ ОФИС В </a:t>
            </a:r>
            <a:r>
              <a:rPr lang="en-US" sz="9600" b="1" cap="all" dirty="0">
                <a:solidFill>
                  <a:schemeClr val="tx2"/>
                </a:solidFill>
                <a:sym typeface="Arial Narrow"/>
              </a:rPr>
              <a:t>LMS</a:t>
            </a:r>
            <a:endParaRPr dirty="0"/>
          </a:p>
        </p:txBody>
      </p:sp>
      <p:sp>
        <p:nvSpPr>
          <p:cNvPr id="95" name="Заголовок основного текста"/>
          <p:cNvSpPr txBox="1"/>
          <p:nvPr/>
        </p:nvSpPr>
        <p:spPr>
          <a:xfrm>
            <a:off x="1226606" y="4623541"/>
            <a:ext cx="21506374"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sz="4400" dirty="0"/>
              <a:t>Система LMS (</a:t>
            </a:r>
            <a:r>
              <a:rPr lang="ru-RU" sz="4400" dirty="0" err="1"/>
              <a:t>Learning</a:t>
            </a:r>
            <a:r>
              <a:rPr lang="ru-RU" sz="4400" dirty="0"/>
              <a:t> </a:t>
            </a:r>
            <a:r>
              <a:rPr lang="ru-RU" sz="4400" dirty="0" err="1"/>
              <a:t>Management</a:t>
            </a:r>
            <a:r>
              <a:rPr lang="ru-RU" sz="4400" dirty="0"/>
              <a:t> </a:t>
            </a:r>
            <a:r>
              <a:rPr lang="ru-RU" sz="4400" dirty="0" err="1"/>
              <a:t>System</a:t>
            </a:r>
            <a:r>
              <a:rPr lang="ru-RU" sz="4400" dirty="0"/>
              <a:t>) – это система </a:t>
            </a:r>
            <a:r>
              <a:rPr lang="ru-RU" sz="4400" dirty="0" err="1"/>
              <a:t>on-line</a:t>
            </a:r>
            <a:r>
              <a:rPr lang="ru-RU" sz="4400" dirty="0"/>
              <a:t> поддержки учебного процесса НИУ </a:t>
            </a:r>
            <a:r>
              <a:rPr lang="ru-RU" sz="4400" dirty="0" smtClean="0"/>
              <a:t>ВШЭ, в которой:</a:t>
            </a:r>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3">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423734330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948512" y="2522651"/>
            <a:ext cx="16073440"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200" b="1" cap="all" dirty="0">
                <a:solidFill>
                  <a:schemeClr val="tx1"/>
                </a:solidFill>
                <a:sym typeface="Arial Narrow"/>
              </a:rPr>
              <a:t>КАК УЧИТЬ В СОВРЕМЕННОМ МИРЕ</a:t>
            </a:r>
            <a:r>
              <a:rPr lang="ru-RU" sz="7200" b="1" cap="all" dirty="0" smtClean="0">
                <a:solidFill>
                  <a:schemeClr val="tx1"/>
                </a:solidFill>
                <a:sym typeface="Arial Narrow"/>
              </a:rPr>
              <a:t>?</a:t>
            </a:r>
          </a:p>
          <a:p>
            <a:pPr algn="l">
              <a:defRPr sz="7000" b="1" cap="all">
                <a:solidFill>
                  <a:srgbClr val="253957"/>
                </a:solidFill>
                <a:latin typeface="+mn-lt"/>
                <a:ea typeface="+mn-ea"/>
                <a:cs typeface="+mn-cs"/>
                <a:sym typeface="Arial Narrow"/>
              </a:defRPr>
            </a:pPr>
            <a:r>
              <a:rPr lang="ru-RU" sz="3600" b="1" cap="all" dirty="0">
                <a:solidFill>
                  <a:srgbClr val="C00000"/>
                </a:solidFill>
                <a:sym typeface="Arial Narrow"/>
              </a:rPr>
              <a:t>Мир вокруг становиться гибким = гибкие технологии обучения</a:t>
            </a:r>
          </a:p>
          <a:p>
            <a:pPr algn="l">
              <a:defRPr sz="7000" b="1" cap="all">
                <a:solidFill>
                  <a:srgbClr val="253957"/>
                </a:solidFill>
                <a:latin typeface="+mn-lt"/>
                <a:ea typeface="+mn-ea"/>
                <a:cs typeface="+mn-cs"/>
                <a:sym typeface="Arial Narrow"/>
              </a:defRPr>
            </a:pPr>
            <a:endParaRPr dirty="0"/>
          </a:p>
        </p:txBody>
      </p:sp>
      <p:sp>
        <p:nvSpPr>
          <p:cNvPr id="61" name="Заголовок основного текста"/>
          <p:cNvSpPr txBox="1"/>
          <p:nvPr/>
        </p:nvSpPr>
        <p:spPr>
          <a:xfrm>
            <a:off x="960687" y="7174568"/>
            <a:ext cx="16073438"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dirty="0">
                <a:solidFill>
                  <a:srgbClr val="C00000"/>
                </a:solidFill>
              </a:rPr>
              <a:t>Что это меняет для образования:</a:t>
            </a:r>
          </a:p>
        </p:txBody>
      </p:sp>
      <p:sp>
        <p:nvSpPr>
          <p:cNvPr id="62" name="Название подразделения, лаборатории, факультета и т.д."/>
          <p:cNvSpPr txBox="1"/>
          <p:nvPr/>
        </p:nvSpPr>
        <p:spPr>
          <a:xfrm>
            <a:off x="11338744" y="757697"/>
            <a:ext cx="11366416" cy="882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Кафедра менеджмента инноваций НИУ ВШЭ </a:t>
            </a:r>
          </a:p>
          <a:p>
            <a:endParaRPr dirty="0"/>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9" name="Picture 4"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511" y="4371599"/>
            <a:ext cx="3109229" cy="2630409"/>
          </a:xfrm>
          <a:prstGeom prst="rect">
            <a:avLst/>
          </a:prstGeom>
          <a:noFill/>
          <a:extLst>
            <a:ext uri="{909E8E84-426E-40DD-AFC4-6F175D3DCCD1}">
              <a14:hiddenFill xmlns:a14="http://schemas.microsoft.com/office/drawing/2010/main">
                <a:solidFill>
                  <a:srgbClr val="FFFFFF"/>
                </a:solidFill>
              </a14:hiddenFill>
            </a:ext>
          </a:extLst>
        </p:spPr>
      </p:pic>
      <p:sp>
        <p:nvSpPr>
          <p:cNvPr id="10" name="Объект 3"/>
          <p:cNvSpPr txBox="1">
            <a:spLocks/>
          </p:cNvSpPr>
          <p:nvPr/>
        </p:nvSpPr>
        <p:spPr>
          <a:xfrm>
            <a:off x="971305" y="8791899"/>
            <a:ext cx="7390535" cy="246359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b="1" dirty="0" smtClean="0"/>
              <a:t>Проектный характер деятельности</a:t>
            </a:r>
          </a:p>
          <a:p>
            <a:r>
              <a:rPr lang="ru-RU" dirty="0" smtClean="0"/>
              <a:t>Вовлеченность и ответственность за результат</a:t>
            </a:r>
          </a:p>
          <a:p>
            <a:r>
              <a:rPr lang="ru-RU" dirty="0" smtClean="0"/>
              <a:t>Иной ритм работы</a:t>
            </a:r>
          </a:p>
          <a:p>
            <a:r>
              <a:rPr lang="ru-RU" dirty="0" smtClean="0"/>
              <a:t>Командное взаимодействие, коллективная поддержка</a:t>
            </a:r>
          </a:p>
          <a:p>
            <a:r>
              <a:rPr lang="ru-RU" dirty="0" smtClean="0"/>
              <a:t>Роли студента и преподавателя меняются</a:t>
            </a:r>
            <a:endParaRPr lang="ru-RU" dirty="0"/>
          </a:p>
        </p:txBody>
      </p:sp>
      <p:sp>
        <p:nvSpPr>
          <p:cNvPr id="11" name="Объект 3"/>
          <p:cNvSpPr txBox="1">
            <a:spLocks/>
          </p:cNvSpPr>
          <p:nvPr/>
        </p:nvSpPr>
        <p:spPr>
          <a:xfrm>
            <a:off x="8997406" y="8924156"/>
            <a:ext cx="8716437" cy="466268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dirty="0"/>
              <a:t>Работа с индивидуальными данными</a:t>
            </a:r>
          </a:p>
          <a:p>
            <a:r>
              <a:rPr lang="ru-RU" dirty="0" smtClean="0"/>
              <a:t>Принципы </a:t>
            </a:r>
            <a:r>
              <a:rPr lang="ru-RU" dirty="0"/>
              <a:t>работы с </a:t>
            </a:r>
            <a:r>
              <a:rPr lang="ru-RU" dirty="0" smtClean="0"/>
              <a:t>образовательным контентом</a:t>
            </a:r>
            <a:endParaRPr lang="ru-RU" dirty="0"/>
          </a:p>
          <a:p>
            <a:r>
              <a:rPr lang="ru-RU" dirty="0" smtClean="0"/>
              <a:t>Значимость универсальных навыков</a:t>
            </a:r>
          </a:p>
          <a:p>
            <a:r>
              <a:rPr lang="ru-RU" dirty="0" err="1" smtClean="0"/>
              <a:t>Продуктный</a:t>
            </a:r>
            <a:r>
              <a:rPr lang="ru-RU" dirty="0" smtClean="0"/>
              <a:t> поход к результатам</a:t>
            </a:r>
            <a:endParaRPr lang="ru-RU" dirty="0"/>
          </a:p>
          <a:p>
            <a:r>
              <a:rPr lang="ru-RU" dirty="0"/>
              <a:t>Организационные условия (пространство, время, расстояния</a:t>
            </a:r>
            <a:r>
              <a:rPr lang="ru-RU" dirty="0" smtClean="0"/>
              <a:t>)</a:t>
            </a:r>
            <a:endParaRPr lang="ru-RU" dirty="0"/>
          </a:p>
        </p:txBody>
      </p:sp>
      <p:sp>
        <p:nvSpPr>
          <p:cNvPr id="13" name="TextBox 12"/>
          <p:cNvSpPr txBox="1"/>
          <p:nvPr/>
        </p:nvSpPr>
        <p:spPr>
          <a:xfrm>
            <a:off x="17632888" y="2897560"/>
            <a:ext cx="3704128" cy="1077218"/>
          </a:xfrm>
          <a:prstGeom prst="rect">
            <a:avLst/>
          </a:prstGeom>
          <a:noFill/>
        </p:spPr>
        <p:txBody>
          <a:bodyPr wrap="square" rtlCol="0">
            <a:spAutoFit/>
          </a:bodyPr>
          <a:lstStyle/>
          <a:p>
            <a:r>
              <a:rPr lang="en-US" sz="3200" b="1" dirty="0" smtClean="0">
                <a:solidFill>
                  <a:srgbClr val="FF0000"/>
                </a:solidFill>
              </a:rPr>
              <a:t>FLIPPED CLASSROOM</a:t>
            </a:r>
            <a:endParaRPr lang="ru-RU" sz="3200" b="1" dirty="0">
              <a:solidFill>
                <a:srgbClr val="FF0000"/>
              </a:solidFill>
            </a:endParaRPr>
          </a:p>
        </p:txBody>
      </p:sp>
      <p:pic>
        <p:nvPicPr>
          <p:cNvPr id="1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7822" y="4371599"/>
            <a:ext cx="3139876" cy="2665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8" descr="ÐÐ°ÑÑÐ¸Ð½ÐºÐ¸ Ð¿Ð¾ Ð·Ð°Ð¿ÑÐ¾ÑÑ Ð³Ð¸Ð±ÐºÐ¸Ðµ ÑÐµÑÐ½Ð¾Ð»Ð¾Ð³Ð¸Ð¸"/>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9512" y="4424427"/>
            <a:ext cx="3083495" cy="25185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38743" y="4483422"/>
            <a:ext cx="3440067" cy="2508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17936780" y="4633514"/>
            <a:ext cx="3096344" cy="1077218"/>
          </a:xfrm>
          <a:prstGeom prst="rect">
            <a:avLst/>
          </a:prstGeom>
          <a:noFill/>
        </p:spPr>
        <p:txBody>
          <a:bodyPr wrap="square" rtlCol="0">
            <a:spAutoFit/>
          </a:bodyPr>
          <a:lstStyle/>
          <a:p>
            <a:r>
              <a:rPr lang="en-US" sz="3200" b="1" dirty="0" smtClean="0">
                <a:solidFill>
                  <a:srgbClr val="FF0000"/>
                </a:solidFill>
              </a:rPr>
              <a:t>BLENDED LEARNING</a:t>
            </a:r>
            <a:endParaRPr lang="ru-RU" sz="3200" b="1" dirty="0">
              <a:solidFill>
                <a:srgbClr val="FF0000"/>
              </a:solidFill>
            </a:endParaRPr>
          </a:p>
        </p:txBody>
      </p:sp>
      <p:sp>
        <p:nvSpPr>
          <p:cNvPr id="18" name="TextBox 17"/>
          <p:cNvSpPr txBox="1"/>
          <p:nvPr/>
        </p:nvSpPr>
        <p:spPr>
          <a:xfrm>
            <a:off x="17652508" y="6404404"/>
            <a:ext cx="3875585" cy="1077218"/>
          </a:xfrm>
          <a:prstGeom prst="rect">
            <a:avLst/>
          </a:prstGeom>
          <a:noFill/>
        </p:spPr>
        <p:txBody>
          <a:bodyPr wrap="square" rtlCol="0">
            <a:spAutoFit/>
          </a:bodyPr>
          <a:lstStyle/>
          <a:p>
            <a:r>
              <a:rPr lang="ru-RU" sz="3200" b="1" dirty="0" smtClean="0">
                <a:solidFill>
                  <a:srgbClr val="FF0000"/>
                </a:solidFill>
              </a:rPr>
              <a:t>АДАПТИВНЫЕ ТЕХНОЛОГИИ</a:t>
            </a:r>
            <a:endParaRPr lang="ru-RU" sz="3200" b="1" dirty="0">
              <a:solidFill>
                <a:srgbClr val="FF0000"/>
              </a:solidFill>
            </a:endParaRPr>
          </a:p>
        </p:txBody>
      </p:sp>
      <p:sp>
        <p:nvSpPr>
          <p:cNvPr id="19" name="TextBox 18"/>
          <p:cNvSpPr txBox="1"/>
          <p:nvPr/>
        </p:nvSpPr>
        <p:spPr>
          <a:xfrm>
            <a:off x="18712811" y="8207124"/>
            <a:ext cx="1544281" cy="584775"/>
          </a:xfrm>
          <a:prstGeom prst="rect">
            <a:avLst/>
          </a:prstGeom>
          <a:noFill/>
        </p:spPr>
        <p:txBody>
          <a:bodyPr wrap="square" rtlCol="0">
            <a:spAutoFit/>
          </a:bodyPr>
          <a:lstStyle/>
          <a:p>
            <a:r>
              <a:rPr lang="en-US" sz="3200" b="1" dirty="0" smtClean="0">
                <a:solidFill>
                  <a:srgbClr val="FF0000"/>
                </a:solidFill>
              </a:rPr>
              <a:t>AGILE</a:t>
            </a:r>
            <a:endParaRPr lang="ru-RU" sz="3200" b="1" dirty="0">
              <a:solidFill>
                <a:srgbClr val="FF0000"/>
              </a:solidFill>
            </a:endParaRPr>
          </a:p>
        </p:txBody>
      </p:sp>
    </p:spTree>
    <p:extLst>
      <p:ext uri="{BB962C8B-B14F-4D97-AF65-F5344CB8AC3E}">
        <p14:creationId xmlns:p14="http://schemas.microsoft.com/office/powerpoint/2010/main" val="41678811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31498" y="4841777"/>
            <a:ext cx="22293750" cy="30963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2" spcCol="1075318"/>
          <a:lstStyle/>
          <a:p>
            <a:pPr marL="274320" lvl="1" indent="0" algn="l"/>
            <a:r>
              <a:rPr lang="ru-RU" sz="3200" b="1" dirty="0"/>
              <a:t>В настоящее время </a:t>
            </a:r>
            <a:r>
              <a:rPr lang="ru-RU" sz="3200" dirty="0"/>
              <a:t>в рамках сервиса реализована возможность размещать данные о проектах, как обязательных, так и вариативных в блоках «Учеба» и «Проектная деятельность». Существует возможность загружать отчет по проекту и отзыв руководителя.</a:t>
            </a:r>
          </a:p>
          <a:p>
            <a:pPr marL="274320" lvl="1" indent="0" algn="l"/>
            <a:endParaRPr lang="ru-RU" sz="3200" dirty="0"/>
          </a:p>
          <a:p>
            <a:pPr marL="274320" lvl="1" indent="0" algn="l"/>
            <a:r>
              <a:rPr lang="ru-RU" sz="3200" b="1" dirty="0"/>
              <a:t>В планах с 2019 года</a:t>
            </a:r>
            <a:r>
              <a:rPr lang="ru-RU" sz="3200" dirty="0"/>
              <a:t> возможность обязательного публичного отображения элементов портфолио, разрешенных студентом, на портале и, как производная – </a:t>
            </a:r>
            <a:r>
              <a:rPr lang="ru-RU" sz="3200" i="1" dirty="0"/>
              <a:t>каталог проектов студентов </a:t>
            </a:r>
            <a:r>
              <a:rPr lang="ru-RU" sz="3200" dirty="0"/>
              <a:t>НИУ ВШЭ.</a:t>
            </a:r>
          </a:p>
        </p:txBody>
      </p:sp>
      <p:sp>
        <p:nvSpPr>
          <p:cNvPr id="94" name="Очень крутой заголовок…"/>
          <p:cNvSpPr txBox="1"/>
          <p:nvPr/>
        </p:nvSpPr>
        <p:spPr>
          <a:xfrm>
            <a:off x="1226606" y="2528550"/>
            <a:ext cx="21489606"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chemeClr val="tx2"/>
                </a:solidFill>
                <a:sym typeface="Arial Narrow"/>
              </a:rPr>
              <a:t>ПРОЕКТЫ В ЭЛЕКТРОННОМ ПОРТФОЛИО</a:t>
            </a:r>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8" name="Рисунок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072" y="7650088"/>
            <a:ext cx="17497944" cy="554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77961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4769768"/>
            <a:ext cx="21895973" cy="6264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2" spcCol="1075318"/>
          <a:lstStyle/>
          <a:p>
            <a:pPr marL="742950" indent="-742950" algn="l">
              <a:buAutoNum type="arabicPeriod"/>
            </a:pPr>
            <a:r>
              <a:rPr lang="ru-RU" sz="3600" dirty="0" smtClean="0"/>
              <a:t>Оценить проектные предложения на предмет </a:t>
            </a:r>
            <a:r>
              <a:rPr lang="ru-RU" sz="3600" b="1" dirty="0" smtClean="0"/>
              <a:t>полноты, ясности и соответствия требованиям</a:t>
            </a:r>
            <a:r>
              <a:rPr lang="ru-RU" sz="3600" dirty="0" smtClean="0"/>
              <a:t> ВШЭ</a:t>
            </a:r>
          </a:p>
          <a:p>
            <a:pPr marL="742950" indent="-742950" algn="l">
              <a:buAutoNum type="arabicPeriod"/>
            </a:pPr>
            <a:r>
              <a:rPr lang="ru-RU" sz="3600" dirty="0" smtClean="0"/>
              <a:t>Разделить проектные предложения на </a:t>
            </a:r>
            <a:r>
              <a:rPr lang="ru-RU" sz="3600" b="1" dirty="0" smtClean="0"/>
              <a:t>исследовательские (инновационные) «заделы» и практические (бизнес) проекты</a:t>
            </a:r>
            <a:r>
              <a:rPr lang="ru-RU" sz="3600" dirty="0" smtClean="0"/>
              <a:t>. </a:t>
            </a:r>
          </a:p>
          <a:p>
            <a:pPr marL="742950" indent="-742950" algn="l">
              <a:buAutoNum type="arabicPeriod"/>
            </a:pPr>
            <a:endParaRPr lang="ru-RU" sz="3600" dirty="0" smtClean="0"/>
          </a:p>
          <a:p>
            <a:pPr marL="742950" indent="-742950" algn="l">
              <a:buAutoNum type="arabicPeriod"/>
            </a:pPr>
            <a:endParaRPr lang="ru-RU" sz="3600" dirty="0"/>
          </a:p>
          <a:p>
            <a:pPr marL="742950" indent="-742950" algn="l">
              <a:buAutoNum type="arabicPeriod"/>
            </a:pPr>
            <a:endParaRPr lang="ru-RU" sz="3600" dirty="0" smtClean="0"/>
          </a:p>
          <a:p>
            <a:pPr marL="742950" indent="-742950" algn="l">
              <a:buAutoNum type="arabicPeriod"/>
            </a:pPr>
            <a:endParaRPr lang="ru-RU" sz="3600" dirty="0" smtClean="0"/>
          </a:p>
          <a:p>
            <a:pPr marL="742950" indent="-742950" algn="l">
              <a:buAutoNum type="arabicPeriod"/>
            </a:pPr>
            <a:endParaRPr lang="ru-RU" sz="3600" dirty="0"/>
          </a:p>
          <a:p>
            <a:pPr marL="742950" indent="-742950" algn="l">
              <a:buAutoNum type="arabicPeriod"/>
            </a:pPr>
            <a:endParaRPr lang="ru-RU" sz="3600" dirty="0" smtClean="0"/>
          </a:p>
          <a:p>
            <a:pPr marL="742950" indent="-742950" algn="l">
              <a:buAutoNum type="arabicPeriod"/>
            </a:pPr>
            <a:r>
              <a:rPr lang="ru-RU" sz="3600" dirty="0" smtClean="0"/>
              <a:t>В группе или индивидуально сформировать </a:t>
            </a:r>
            <a:r>
              <a:rPr lang="ru-RU" sz="3600" b="1" dirty="0" smtClean="0"/>
              <a:t>собственное проектное предложение </a:t>
            </a:r>
            <a:r>
              <a:rPr lang="ru-RU" sz="3600" dirty="0" smtClean="0"/>
              <a:t>по форме:  </a:t>
            </a:r>
          </a:p>
          <a:p>
            <a:pPr algn="l"/>
            <a:endParaRPr lang="ru-RU" sz="3600" dirty="0" smtClean="0"/>
          </a:p>
          <a:p>
            <a:pPr marL="571500" indent="-571500" algn="l">
              <a:buFontTx/>
              <a:buChar char="-"/>
            </a:pPr>
            <a:r>
              <a:rPr lang="ru-RU" sz="3600" b="1" dirty="0" smtClean="0"/>
              <a:t>проектная идея</a:t>
            </a:r>
            <a:r>
              <a:rPr lang="ru-RU" sz="3600" dirty="0" smtClean="0"/>
              <a:t> (какие проблемы решает, востребованность на рынке)</a:t>
            </a:r>
          </a:p>
          <a:p>
            <a:pPr marL="571500" indent="-571500" algn="l">
              <a:buFontTx/>
              <a:buChar char="-"/>
            </a:pPr>
            <a:r>
              <a:rPr lang="ru-RU" sz="3600" dirty="0" smtClean="0"/>
              <a:t>в чем состоит </a:t>
            </a:r>
            <a:r>
              <a:rPr lang="ru-RU" sz="3600" b="1" dirty="0" smtClean="0"/>
              <a:t>результат(продукт) проекта</a:t>
            </a:r>
          </a:p>
          <a:p>
            <a:pPr marL="571500" indent="-571500" algn="l">
              <a:buFontTx/>
              <a:buChar char="-"/>
            </a:pPr>
            <a:r>
              <a:rPr lang="ru-RU" sz="3600" b="1" dirty="0" smtClean="0"/>
              <a:t>проектная команда </a:t>
            </a:r>
            <a:r>
              <a:rPr lang="ru-RU" sz="3600" dirty="0" smtClean="0"/>
              <a:t>(сколько, кто)</a:t>
            </a:r>
          </a:p>
          <a:p>
            <a:pPr marL="571500" indent="-571500" algn="l">
              <a:buFontTx/>
              <a:buChar char="-"/>
            </a:pPr>
            <a:r>
              <a:rPr lang="ru-RU" sz="3600" b="1" dirty="0" smtClean="0"/>
              <a:t>сроки, трудоемкость, кредиты  </a:t>
            </a:r>
          </a:p>
          <a:p>
            <a:pPr marL="571500" indent="-571500" algn="l">
              <a:buFontTx/>
              <a:buChar char="-"/>
            </a:pPr>
            <a:r>
              <a:rPr lang="ru-RU" sz="3600" dirty="0" smtClean="0"/>
              <a:t>проектное </a:t>
            </a:r>
            <a:r>
              <a:rPr lang="ru-RU" sz="3600" b="1" dirty="0" smtClean="0"/>
              <a:t>задание</a:t>
            </a:r>
            <a:r>
              <a:rPr lang="ru-RU" sz="3600" dirty="0" smtClean="0"/>
              <a:t> </a:t>
            </a:r>
          </a:p>
          <a:p>
            <a:pPr marL="571500" indent="-571500" algn="l">
              <a:buFontTx/>
              <a:buChar char="-"/>
            </a:pPr>
            <a:endParaRPr lang="ru-RU" sz="3600" dirty="0" smtClean="0"/>
          </a:p>
          <a:p>
            <a:pPr algn="l"/>
            <a:endParaRPr lang="ru-RU" sz="3600" dirty="0" smtClean="0"/>
          </a:p>
          <a:p>
            <a:pPr algn="l"/>
            <a:r>
              <a:rPr lang="ru-RU" sz="3600" dirty="0" smtClean="0"/>
              <a:t>  </a:t>
            </a:r>
            <a:endParaRPr lang="ru-RU" sz="3600" dirty="0"/>
          </a:p>
        </p:txBody>
      </p:sp>
      <p:sp>
        <p:nvSpPr>
          <p:cNvPr id="94" name="Очень крутой заголовок…"/>
          <p:cNvSpPr txBox="1"/>
          <p:nvPr/>
        </p:nvSpPr>
        <p:spPr>
          <a:xfrm>
            <a:off x="1186003" y="2681536"/>
            <a:ext cx="21489606"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smtClean="0">
                <a:solidFill>
                  <a:schemeClr val="tx2"/>
                </a:solidFill>
                <a:sym typeface="Arial Narrow"/>
              </a:rPr>
              <a:t>Практическое задание</a:t>
            </a:r>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344009178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Адрес: ТехтТехтТехтТехтТехтТехтТехтТехтТехтТехтТехтТехтТехт"/>
          <p:cNvSpPr txBox="1"/>
          <p:nvPr/>
        </p:nvSpPr>
        <p:spPr>
          <a:xfrm>
            <a:off x="11368363" y="11508581"/>
            <a:ext cx="8579502"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defTabSz="642937">
              <a:defRPr sz="2400">
                <a:solidFill>
                  <a:srgbClr val="FFFFFF"/>
                </a:solidFill>
                <a:latin typeface="+mn-lt"/>
                <a:ea typeface="+mn-ea"/>
                <a:cs typeface="+mn-cs"/>
                <a:sym typeface="Arial Narrow"/>
              </a:defRPr>
            </a:lvl1pPr>
          </a:lstStyle>
          <a:p>
            <a:r>
              <a:t>Адрес: ТехтТехтТехтТехтТехтТехтТехтТехтТехтТехтТехтТехтТехт</a:t>
            </a:r>
          </a:p>
        </p:txBody>
      </p:sp>
      <p:sp>
        <p:nvSpPr>
          <p:cNvPr id="101" name="www.text"/>
          <p:cNvSpPr txBox="1"/>
          <p:nvPr/>
        </p:nvSpPr>
        <p:spPr>
          <a:xfrm>
            <a:off x="4436135" y="11508581"/>
            <a:ext cx="1407573"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defTabSz="642937">
              <a:defRPr sz="2400">
                <a:solidFill>
                  <a:srgbClr val="FFFFFF"/>
                </a:solidFill>
                <a:latin typeface="+mn-lt"/>
                <a:ea typeface="+mn-ea"/>
                <a:cs typeface="+mn-cs"/>
                <a:sym typeface="Arial Narrow"/>
              </a:defRPr>
            </a:lvl1pPr>
          </a:lstStyle>
          <a:p>
            <a:r>
              <a:t>www.text</a:t>
            </a:r>
          </a:p>
        </p:txBody>
      </p:sp>
      <p:sp>
        <p:nvSpPr>
          <p:cNvPr id="102" name="Телефон.: +Х (ХХХ) ХХХ ХХХХ"/>
          <p:cNvSpPr txBox="1"/>
          <p:nvPr/>
        </p:nvSpPr>
        <p:spPr>
          <a:xfrm>
            <a:off x="6620083" y="11508581"/>
            <a:ext cx="4328255"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defTabSz="642937">
              <a:defRPr sz="2400">
                <a:solidFill>
                  <a:srgbClr val="FFFFFF"/>
                </a:solidFill>
                <a:latin typeface="+mn-lt"/>
                <a:ea typeface="+mn-ea"/>
                <a:cs typeface="+mn-cs"/>
                <a:sym typeface="Arial Narrow"/>
              </a:defRPr>
            </a:lvl1pPr>
          </a:lstStyle>
          <a:p>
            <a:r>
              <a:t>Телефон.: +Х (ХХХ) ХХХ ХХХХ </a:t>
            </a:r>
          </a:p>
        </p:txBody>
      </p:sp>
      <p:pic>
        <p:nvPicPr>
          <p:cNvPr id="103" name="Изображение" descr="Изображение"/>
          <p:cNvPicPr>
            <a:picLocks noChangeAspect="1"/>
          </p:cNvPicPr>
          <p:nvPr/>
        </p:nvPicPr>
        <p:blipFill>
          <a:blip r:embed="rId2">
            <a:extLst/>
          </a:blip>
          <a:stretch>
            <a:fillRect/>
          </a:stretch>
        </p:blipFill>
        <p:spPr>
          <a:xfrm>
            <a:off x="10594075" y="4920064"/>
            <a:ext cx="3195850" cy="3090059"/>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15665" y="9162256"/>
            <a:ext cx="22454506" cy="3816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2" spcCol="1076157"/>
          <a:lstStyle/>
          <a:p>
            <a:pPr algn="l"/>
            <a:r>
              <a:rPr lang="ru-RU" sz="3200" b="1" dirty="0" smtClean="0">
                <a:solidFill>
                  <a:srgbClr val="002060"/>
                </a:solidFill>
              </a:rPr>
              <a:t>Группа </a:t>
            </a:r>
            <a:r>
              <a:rPr lang="ru-RU" sz="3200" b="1" dirty="0">
                <a:solidFill>
                  <a:srgbClr val="002060"/>
                </a:solidFill>
              </a:rPr>
              <a:t>методик и технологий</a:t>
            </a:r>
            <a:r>
              <a:rPr lang="en-US" sz="3200" b="1" dirty="0">
                <a:solidFill>
                  <a:srgbClr val="002060"/>
                </a:solidFill>
              </a:rPr>
              <a:t> </a:t>
            </a:r>
            <a:r>
              <a:rPr lang="ru-RU" sz="3200" b="1" dirty="0">
                <a:solidFill>
                  <a:srgbClr val="002060"/>
                </a:solidFill>
              </a:rPr>
              <a:t>проектирования и обучения</a:t>
            </a:r>
            <a:r>
              <a:rPr lang="ru-RU" sz="3200" dirty="0"/>
              <a:t>, имеющих общие черты</a:t>
            </a:r>
            <a:r>
              <a:rPr lang="ru-RU" sz="3200" dirty="0" smtClean="0"/>
              <a:t>:</a:t>
            </a:r>
          </a:p>
          <a:p>
            <a:pPr algn="l"/>
            <a:endParaRPr lang="ru-RU" sz="3200" dirty="0"/>
          </a:p>
          <a:p>
            <a:pPr marL="285750" indent="-285750" algn="l">
              <a:buFont typeface="Arial" panose="020B0604020202020204" pitchFamily="34" charset="0"/>
              <a:buChar char="•"/>
            </a:pPr>
            <a:r>
              <a:rPr lang="ru-RU" sz="3200" dirty="0"/>
              <a:t>Фокусируют команду на нуждах </a:t>
            </a:r>
            <a:r>
              <a:rPr lang="ru-RU" sz="3200" b="1" dirty="0"/>
              <a:t>заказчика</a:t>
            </a:r>
            <a:r>
              <a:rPr lang="ru-RU" sz="3200" dirty="0"/>
              <a:t> </a:t>
            </a:r>
          </a:p>
          <a:p>
            <a:pPr marL="285750" indent="-285750" algn="l">
              <a:buFont typeface="Arial" panose="020B0604020202020204" pitchFamily="34" charset="0"/>
              <a:buChar char="•"/>
            </a:pPr>
            <a:r>
              <a:rPr lang="ru-RU" sz="3200" dirty="0"/>
              <a:t>Предлагают работу короткими циклами «</a:t>
            </a:r>
            <a:r>
              <a:rPr lang="ru-RU" sz="3200" b="1" dirty="0"/>
              <a:t>спринтами</a:t>
            </a:r>
            <a:r>
              <a:rPr lang="ru-RU" sz="3200" dirty="0"/>
              <a:t>»</a:t>
            </a:r>
          </a:p>
          <a:p>
            <a:pPr marL="285750" indent="-285750" algn="l">
              <a:buFont typeface="Arial" panose="020B0604020202020204" pitchFamily="34" charset="0"/>
              <a:buChar char="•"/>
            </a:pPr>
            <a:r>
              <a:rPr lang="ru-RU" sz="3200" dirty="0"/>
              <a:t>Активно используют обратную связь «</a:t>
            </a:r>
            <a:r>
              <a:rPr lang="ru-RU" sz="3200" b="1" dirty="0" err="1"/>
              <a:t>бэклог</a:t>
            </a:r>
            <a:r>
              <a:rPr lang="ru-RU" sz="3200" dirty="0" smtClean="0"/>
              <a:t>»</a:t>
            </a:r>
          </a:p>
          <a:p>
            <a:pPr marL="285750" indent="-285750" algn="l">
              <a:buFont typeface="Arial" panose="020B0604020202020204" pitchFamily="34" charset="0"/>
              <a:buChar char="•"/>
            </a:pPr>
            <a:endParaRPr lang="ru-RU" sz="3200" dirty="0"/>
          </a:p>
          <a:p>
            <a:pPr marL="285750" indent="-285750" algn="l">
              <a:buFont typeface="Arial" panose="020B0604020202020204" pitchFamily="34" charset="0"/>
              <a:buChar char="•"/>
            </a:pPr>
            <a:endParaRPr lang="ru-RU" sz="3200" dirty="0" smtClean="0"/>
          </a:p>
          <a:p>
            <a:pPr marL="285750" indent="-285750" algn="l">
              <a:buFont typeface="Arial" panose="020B0604020202020204" pitchFamily="34" charset="0"/>
              <a:buChar char="•"/>
            </a:pPr>
            <a:endParaRPr lang="ru-RU" sz="3200" dirty="0"/>
          </a:p>
          <a:p>
            <a:pPr marL="285750" indent="-285750" algn="l">
              <a:buFont typeface="Arial" panose="020B0604020202020204" pitchFamily="34" charset="0"/>
              <a:buChar char="•"/>
            </a:pPr>
            <a:endParaRPr lang="ru-RU" sz="3200" dirty="0" smtClean="0"/>
          </a:p>
          <a:p>
            <a:pPr algn="l"/>
            <a:endParaRPr lang="ru-RU" sz="3200" dirty="0"/>
          </a:p>
          <a:p>
            <a:pPr marL="285750" indent="-285750" algn="l">
              <a:buFont typeface="Arial" panose="020B0604020202020204" pitchFamily="34" charset="0"/>
              <a:buChar char="•"/>
            </a:pPr>
            <a:r>
              <a:rPr lang="ru-RU" sz="3200" dirty="0"/>
              <a:t>Имеют в своей основе гуманистический подход </a:t>
            </a:r>
            <a:r>
              <a:rPr lang="en-US" sz="3200" b="1" dirty="0"/>
              <a:t>design-</a:t>
            </a:r>
            <a:r>
              <a:rPr lang="ru-RU" sz="3200" b="1" dirty="0"/>
              <a:t>мышление</a:t>
            </a:r>
            <a:r>
              <a:rPr lang="en-US" sz="3200" dirty="0"/>
              <a:t> </a:t>
            </a:r>
            <a:endParaRPr lang="ru-RU" sz="3200" dirty="0"/>
          </a:p>
          <a:p>
            <a:pPr marL="171450" indent="-171450" algn="l">
              <a:buFont typeface="Arial" panose="020B0604020202020204" pitchFamily="34" charset="0"/>
              <a:buChar char="•"/>
            </a:pPr>
            <a:r>
              <a:rPr lang="ru-RU" sz="3200" dirty="0"/>
              <a:t>  </a:t>
            </a:r>
            <a:r>
              <a:rPr lang="ru-RU" sz="3200" b="1" dirty="0"/>
              <a:t>Работающий продукт</a:t>
            </a:r>
            <a:r>
              <a:rPr lang="ru-RU" sz="3200" dirty="0"/>
              <a:t> важнее планируемого </a:t>
            </a:r>
          </a:p>
          <a:p>
            <a:pPr marL="171450" indent="-171450" algn="l">
              <a:buFont typeface="Arial" panose="020B0604020202020204" pitchFamily="34" charset="0"/>
              <a:buChar char="•"/>
            </a:pPr>
            <a:r>
              <a:rPr lang="ru-RU" sz="3200" dirty="0"/>
              <a:t>  Самые лучшие  решения рождаются у </a:t>
            </a:r>
            <a:r>
              <a:rPr lang="ru-RU" sz="3200" b="1" dirty="0"/>
              <a:t>самоорганизующихся команд </a:t>
            </a:r>
            <a:endParaRPr lang="ru-RU" sz="3200" b="1" dirty="0" smtClean="0"/>
          </a:p>
          <a:p>
            <a:pPr marL="171450" indent="-171450">
              <a:buFont typeface="Arial" panose="020B0604020202020204" pitchFamily="34" charset="0"/>
              <a:buChar char="•"/>
            </a:pPr>
            <a:endParaRPr lang="ru-RU" b="1" dirty="0"/>
          </a:p>
        </p:txBody>
      </p:sp>
      <p:sp>
        <p:nvSpPr>
          <p:cNvPr id="66"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chemeClr val="tx2"/>
                </a:solidFill>
                <a:sym typeface="Arial Narrow"/>
              </a:rPr>
              <a:t>СУТЬ ГИБКИХ </a:t>
            </a:r>
            <a:r>
              <a:rPr lang="ru-RU" sz="9600" b="1" cap="all" dirty="0" smtClean="0">
                <a:solidFill>
                  <a:schemeClr val="tx2"/>
                </a:solidFill>
                <a:sym typeface="Arial Narrow"/>
              </a:rPr>
              <a:t>ТЕХНОЛОГИЙ</a:t>
            </a:r>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69"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70"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8" name="Picture 2" descr="http://agileineducation.ru/wp-content/uploads/2018/04/f6bf8cb1efeeefdfb4079033536060e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6656" y="2609528"/>
            <a:ext cx="5028750" cy="2313227"/>
          </a:xfrm>
          <a:prstGeom prst="rect">
            <a:avLst/>
          </a:prstGeom>
          <a:noFill/>
          <a:extLst>
            <a:ext uri="{909E8E84-426E-40DD-AFC4-6F175D3DCCD1}">
              <a14:hiddenFill xmlns:a14="http://schemas.microsoft.com/office/drawing/2010/main">
                <a:solidFill>
                  <a:srgbClr val="FFFFFF"/>
                </a:solidFill>
              </a14:hiddenFill>
            </a:ext>
          </a:extLst>
        </p:spPr>
      </p:pic>
      <p:sp>
        <p:nvSpPr>
          <p:cNvPr id="9" name="Овальная выноска 8"/>
          <p:cNvSpPr/>
          <p:nvPr/>
        </p:nvSpPr>
        <p:spPr>
          <a:xfrm>
            <a:off x="13598388" y="5561856"/>
            <a:ext cx="9527018" cy="3285912"/>
          </a:xfrm>
          <a:prstGeom prst="wedgeEllipseCallout">
            <a:avLst>
              <a:gd name="adj1" fmla="val 31002"/>
              <a:gd name="adj2" fmla="val -6461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AGILE </a:t>
            </a:r>
            <a:r>
              <a:rPr lang="ru-RU" dirty="0" smtClean="0">
                <a:solidFill>
                  <a:srgbClr val="0070C0"/>
                </a:solidFill>
              </a:rPr>
              <a:t>не  технология; </a:t>
            </a:r>
          </a:p>
          <a:p>
            <a:pPr algn="ctr"/>
            <a:r>
              <a:rPr lang="ru-RU" dirty="0" smtClean="0"/>
              <a:t>идеология, философия, </a:t>
            </a:r>
            <a:r>
              <a:rPr lang="ru-RU" b="1" dirty="0" smtClean="0"/>
              <a:t>подход  к управлению проектами</a:t>
            </a:r>
            <a:endParaRPr lang="ru-RU" b="1" dirty="0"/>
          </a:p>
        </p:txBody>
      </p:sp>
      <p:sp>
        <p:nvSpPr>
          <p:cNvPr id="2" name="Прямоугольник 1"/>
          <p:cNvSpPr/>
          <p:nvPr/>
        </p:nvSpPr>
        <p:spPr>
          <a:xfrm>
            <a:off x="1115664" y="4815895"/>
            <a:ext cx="12482724" cy="4278094"/>
          </a:xfrm>
          <a:prstGeom prst="rect">
            <a:avLst/>
          </a:prstGeom>
        </p:spPr>
        <p:txBody>
          <a:bodyPr wrap="square">
            <a:spAutoFit/>
          </a:bodyPr>
          <a:lstStyle/>
          <a:p>
            <a:pPr algn="l"/>
            <a:r>
              <a:rPr lang="ru-RU" sz="3200" b="1" dirty="0"/>
              <a:t>В </a:t>
            </a:r>
            <a:r>
              <a:rPr lang="ru-RU" sz="4000" b="1" dirty="0">
                <a:solidFill>
                  <a:srgbClr val="FF0000"/>
                </a:solidFill>
              </a:rPr>
              <a:t>настоящем</a:t>
            </a:r>
            <a:r>
              <a:rPr lang="ru-RU" sz="3200" b="1" dirty="0"/>
              <a:t> </a:t>
            </a:r>
            <a:r>
              <a:rPr lang="ru-RU" sz="3200" dirty="0"/>
              <a:t>преобладает подход «</a:t>
            </a:r>
            <a:r>
              <a:rPr lang="ru-RU" sz="3200" b="1" dirty="0"/>
              <a:t>вталкивания знаний</a:t>
            </a:r>
            <a:r>
              <a:rPr lang="ru-RU" sz="3200" dirty="0"/>
              <a:t>»</a:t>
            </a:r>
          </a:p>
          <a:p>
            <a:pPr algn="l"/>
            <a:r>
              <a:rPr lang="ru-RU" sz="3200" b="1" dirty="0"/>
              <a:t>В </a:t>
            </a:r>
            <a:r>
              <a:rPr lang="ru-RU" sz="4000" b="1" dirty="0" smtClean="0">
                <a:solidFill>
                  <a:srgbClr val="FF0000"/>
                </a:solidFill>
              </a:rPr>
              <a:t>ближайшем будущем</a:t>
            </a:r>
            <a:r>
              <a:rPr lang="ru-RU" sz="3200" b="1" dirty="0"/>
              <a:t>:</a:t>
            </a:r>
          </a:p>
          <a:p>
            <a:pPr marL="285750" indent="-285750" algn="l">
              <a:buFont typeface="Arial" panose="020B0604020202020204" pitchFamily="34" charset="0"/>
              <a:buChar char="•"/>
            </a:pPr>
            <a:r>
              <a:rPr lang="ru-RU" sz="3200" dirty="0"/>
              <a:t>Вовлеченность в проектную деятельность и видение конечного результата студента мотивирует на </a:t>
            </a:r>
            <a:r>
              <a:rPr lang="ru-RU" sz="3200" b="1" dirty="0"/>
              <a:t>«добычу знаний»</a:t>
            </a:r>
            <a:r>
              <a:rPr lang="ru-RU" sz="3200" dirty="0"/>
              <a:t>. Преподаватель ассистирует в процессе.</a:t>
            </a:r>
          </a:p>
          <a:p>
            <a:pPr marL="285750" indent="-285750" algn="l">
              <a:buFont typeface="Arial" panose="020B0604020202020204" pitchFamily="34" charset="0"/>
              <a:buChar char="•"/>
            </a:pPr>
            <a:r>
              <a:rPr lang="ru-RU" sz="3200" dirty="0"/>
              <a:t>Возможность самостоятельно выбирать роль в проекте, </a:t>
            </a:r>
            <a:r>
              <a:rPr lang="ru-RU" sz="3200" b="1" dirty="0"/>
              <a:t>«пробовать себя»</a:t>
            </a:r>
          </a:p>
          <a:p>
            <a:pPr marL="285750" indent="-285750" algn="l">
              <a:buFont typeface="Arial" panose="020B0604020202020204" pitchFamily="34" charset="0"/>
              <a:buChar char="•"/>
            </a:pPr>
            <a:r>
              <a:rPr lang="ru-RU" sz="3200" b="1" dirty="0"/>
              <a:t>Получение предпринимательского опыта еще в вузе</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Очень крутой заголовок…"/>
          <p:cNvSpPr txBox="1"/>
          <p:nvPr/>
        </p:nvSpPr>
        <p:spPr>
          <a:xfrm>
            <a:off x="1115664" y="2537520"/>
            <a:ext cx="21506374"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chemeClr val="tx2"/>
                </a:solidFill>
                <a:sym typeface="Arial Narrow"/>
              </a:rPr>
              <a:t>А ЧТО В ДРУГИХ ВУЗАХ? </a:t>
            </a:r>
            <a:endParaRPr dirty="0"/>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76"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77"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graphicFrame>
        <p:nvGraphicFramePr>
          <p:cNvPr id="8" name="Схема 7"/>
          <p:cNvGraphicFramePr/>
          <p:nvPr>
            <p:extLst>
              <p:ext uri="{D42A27DB-BD31-4B8C-83A1-F6EECF244321}">
                <p14:modId xmlns:p14="http://schemas.microsoft.com/office/powerpoint/2010/main" val="3739941508"/>
              </p:ext>
            </p:extLst>
          </p:nvPr>
        </p:nvGraphicFramePr>
        <p:xfrm>
          <a:off x="1195840" y="4697760"/>
          <a:ext cx="21797360" cy="8352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Очень крутой заголовок…"/>
          <p:cNvSpPr txBox="1"/>
          <p:nvPr/>
        </p:nvSpPr>
        <p:spPr>
          <a:xfrm>
            <a:off x="1487794" y="9594304"/>
            <a:ext cx="21506374"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chemeClr val="tx2"/>
                </a:solidFill>
                <a:sym typeface="Arial Narrow"/>
              </a:rPr>
              <a:t>ОСНОВНЫЕ РАМКИ ПРОЕКТНОЙ ДЕЯТЕЛЬНОСТИ В НИУ ВШЭ</a:t>
            </a:r>
            <a:endParaRPr dirty="0"/>
          </a:p>
        </p:txBody>
      </p:sp>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3"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84"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7002016"/>
            <a:ext cx="21506375" cy="52335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304800" indent="-304800" algn="l">
              <a:spcBef>
                <a:spcPts val="2800"/>
              </a:spcBef>
              <a:buSzPct val="100000"/>
              <a:buChar char="•"/>
              <a:defRPr sz="2800">
                <a:solidFill>
                  <a:srgbClr val="253957"/>
                </a:solidFill>
                <a:latin typeface="+mn-lt"/>
                <a:ea typeface="+mn-ea"/>
                <a:cs typeface="+mn-cs"/>
                <a:sym typeface="Arial Narrow"/>
              </a:defRPr>
            </a:pPr>
            <a:r>
              <a:rPr lang="ru-RU" sz="3600" dirty="0" smtClean="0"/>
              <a:t>Способен находить и оценивать новые рыночные возможности, формулировать бизнес-идею и описывать целевые сегменты рынка</a:t>
            </a:r>
          </a:p>
          <a:p>
            <a:pPr marL="304800" indent="-304800" algn="l">
              <a:spcBef>
                <a:spcPts val="2800"/>
              </a:spcBef>
              <a:buSzPct val="100000"/>
              <a:buFontTx/>
              <a:buChar char="•"/>
              <a:defRPr sz="2800">
                <a:solidFill>
                  <a:srgbClr val="253957"/>
                </a:solidFill>
                <a:latin typeface="+mn-lt"/>
                <a:ea typeface="+mn-ea"/>
                <a:cs typeface="+mn-cs"/>
                <a:sym typeface="Arial Narrow"/>
              </a:defRPr>
            </a:pPr>
            <a:r>
              <a:rPr lang="ru-RU" sz="3600" dirty="0"/>
              <a:t>Способен генерировать новые идеи в бизнесе на основе инноваций </a:t>
            </a:r>
          </a:p>
          <a:p>
            <a:pPr marL="304800" indent="-304800" algn="l">
              <a:spcBef>
                <a:spcPts val="2800"/>
              </a:spcBef>
              <a:buSzPct val="100000"/>
              <a:buChar char="•"/>
              <a:defRPr sz="2800">
                <a:solidFill>
                  <a:srgbClr val="253957"/>
                </a:solidFill>
                <a:latin typeface="+mn-lt"/>
                <a:ea typeface="+mn-ea"/>
                <a:cs typeface="+mn-cs"/>
                <a:sym typeface="Arial Narrow"/>
              </a:defRPr>
            </a:pPr>
            <a:r>
              <a:rPr lang="ru-RU" sz="3600" dirty="0" smtClean="0"/>
              <a:t>Способен разрабатывать бизнес-планы создания и развития новых организаций, направлений деятельности, бизнесов на основе инноваций</a:t>
            </a:r>
          </a:p>
          <a:p>
            <a:pPr marL="304800" indent="-304800" algn="l">
              <a:spcBef>
                <a:spcPts val="2800"/>
              </a:spcBef>
              <a:buSzPct val="100000"/>
              <a:buChar char="•"/>
              <a:defRPr sz="2800">
                <a:solidFill>
                  <a:srgbClr val="253957"/>
                </a:solidFill>
                <a:latin typeface="+mn-lt"/>
                <a:ea typeface="+mn-ea"/>
                <a:cs typeface="+mn-cs"/>
                <a:sym typeface="Arial Narrow"/>
              </a:defRPr>
            </a:pPr>
            <a:r>
              <a:rPr lang="ru-RU" sz="3600" dirty="0" smtClean="0"/>
              <a:t>Способен находить и использовать лучшие практики продвижения инновационных продуктов и услуг</a:t>
            </a:r>
          </a:p>
          <a:p>
            <a:pPr marL="304800" indent="-304800" algn="l">
              <a:spcBef>
                <a:spcPts val="2800"/>
              </a:spcBef>
              <a:buSzPct val="100000"/>
              <a:buChar char="•"/>
              <a:defRPr sz="2800">
                <a:solidFill>
                  <a:srgbClr val="253957"/>
                </a:solidFill>
                <a:latin typeface="+mn-lt"/>
                <a:ea typeface="+mn-ea"/>
                <a:cs typeface="+mn-cs"/>
                <a:sym typeface="Arial Narrow"/>
              </a:defRPr>
            </a:pPr>
            <a:r>
              <a:rPr lang="ru-RU" sz="3600" dirty="0" smtClean="0"/>
              <a:t>Способен оценивать экономические и социальные условия осуществления предпринимательской деятельности</a:t>
            </a:r>
          </a:p>
          <a:p>
            <a:pPr marL="304800" indent="-304800" algn="l">
              <a:spcBef>
                <a:spcPts val="2800"/>
              </a:spcBef>
              <a:buSzPct val="100000"/>
              <a:buChar char="•"/>
              <a:defRPr sz="2800">
                <a:solidFill>
                  <a:srgbClr val="253957"/>
                </a:solidFill>
                <a:latin typeface="+mn-lt"/>
                <a:ea typeface="+mn-ea"/>
                <a:cs typeface="+mn-cs"/>
                <a:sym typeface="Arial Narrow"/>
              </a:defRPr>
            </a:pPr>
            <a:endParaRPr sz="3600" dirty="0"/>
          </a:p>
        </p:txBody>
      </p:sp>
      <p:sp>
        <p:nvSpPr>
          <p:cNvPr id="87" name="Очень крутой заголовок…"/>
          <p:cNvSpPr txBox="1"/>
          <p:nvPr/>
        </p:nvSpPr>
        <p:spPr>
          <a:xfrm>
            <a:off x="1201064" y="2609528"/>
            <a:ext cx="23182935"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rgbClr val="253957"/>
                </a:solidFill>
                <a:sym typeface="Arial Narrow"/>
              </a:rPr>
              <a:t>ПРЕДПРИНИМАТЕЛЬСКИЕ </a:t>
            </a:r>
            <a:r>
              <a:rPr lang="ru-RU" sz="9600" b="1" cap="all" dirty="0" smtClean="0">
                <a:solidFill>
                  <a:srgbClr val="253957"/>
                </a:solidFill>
                <a:sym typeface="Arial Narrow"/>
              </a:rPr>
              <a:t>КОМПЕТЕНЦИИ</a:t>
            </a:r>
          </a:p>
        </p:txBody>
      </p:sp>
      <p:sp>
        <p:nvSpPr>
          <p:cNvPr id="88" name="Заголовок основного текста"/>
          <p:cNvSpPr txBox="1"/>
          <p:nvPr/>
        </p:nvSpPr>
        <p:spPr>
          <a:xfrm>
            <a:off x="1246458" y="4922755"/>
            <a:ext cx="19246314" cy="13598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dirty="0" smtClean="0"/>
              <a:t>Требования к результатам освоения программ </a:t>
            </a:r>
            <a:r>
              <a:rPr lang="ru-RU" dirty="0" err="1" smtClean="0"/>
              <a:t>бакалавриата</a:t>
            </a:r>
            <a:r>
              <a:rPr lang="ru-RU" dirty="0" smtClean="0"/>
              <a:t> в некоторых</a:t>
            </a:r>
          </a:p>
          <a:p>
            <a:r>
              <a:rPr lang="ru-RU" dirty="0" smtClean="0"/>
              <a:t>образовательных стандартах НИУ ВШЭ: </a:t>
            </a:r>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69234" y="5820994"/>
            <a:ext cx="21895973" cy="69127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2" spcCol="1075318"/>
          <a:lstStyle/>
          <a:p>
            <a:pPr marL="304800" indent="-304800" algn="l">
              <a:spcBef>
                <a:spcPts val="2800"/>
              </a:spcBef>
              <a:buSzPct val="100000"/>
              <a:buChar char="•"/>
              <a:defRPr sz="2800">
                <a:solidFill>
                  <a:srgbClr val="253957"/>
                </a:solidFill>
                <a:latin typeface="+mn-lt"/>
                <a:ea typeface="+mn-ea"/>
                <a:cs typeface="+mn-cs"/>
                <a:sym typeface="Arial Narrow"/>
              </a:defRPr>
            </a:pPr>
            <a:r>
              <a:rPr lang="ru-RU" sz="3600" dirty="0" smtClean="0"/>
              <a:t>Способен  осуществлять планирование и организацию проектной деятельности на основе принципов и стандартов управления проектами</a:t>
            </a:r>
            <a:endParaRPr sz="3600" dirty="0"/>
          </a:p>
          <a:p>
            <a:pPr marL="304800" indent="-304800" algn="l">
              <a:spcBef>
                <a:spcPts val="2800"/>
              </a:spcBef>
              <a:buSzPct val="100000"/>
              <a:buChar char="•"/>
              <a:defRPr sz="2800">
                <a:solidFill>
                  <a:srgbClr val="253957"/>
                </a:solidFill>
                <a:latin typeface="+mn-lt"/>
                <a:ea typeface="+mn-ea"/>
                <a:cs typeface="+mn-cs"/>
                <a:sym typeface="Arial Narrow"/>
              </a:defRPr>
            </a:pPr>
            <a:r>
              <a:rPr lang="ru-RU" sz="3600" dirty="0" smtClean="0"/>
              <a:t>Способен выполнять  технико-экономическое и иное обоснование проектов по совершенствованию бизнес-процессов</a:t>
            </a:r>
          </a:p>
          <a:p>
            <a:pPr marL="304800" indent="-304800" algn="l">
              <a:spcBef>
                <a:spcPts val="2800"/>
              </a:spcBef>
              <a:buSzPct val="100000"/>
              <a:buChar char="•"/>
              <a:defRPr sz="2800">
                <a:solidFill>
                  <a:srgbClr val="253957"/>
                </a:solidFill>
                <a:latin typeface="+mn-lt"/>
                <a:ea typeface="+mn-ea"/>
                <a:cs typeface="+mn-cs"/>
                <a:sym typeface="Arial Narrow"/>
              </a:defRPr>
            </a:pPr>
            <a:r>
              <a:rPr lang="ru-RU" sz="3600" dirty="0" smtClean="0"/>
              <a:t>Способен разрабатывать сопроводительную документацию проектов</a:t>
            </a:r>
          </a:p>
          <a:p>
            <a:pPr marL="304800" indent="-304800" algn="l">
              <a:spcBef>
                <a:spcPts val="2800"/>
              </a:spcBef>
              <a:buSzPct val="100000"/>
              <a:buChar char="•"/>
              <a:defRPr sz="2800">
                <a:solidFill>
                  <a:srgbClr val="253957"/>
                </a:solidFill>
                <a:latin typeface="+mn-lt"/>
                <a:ea typeface="+mn-ea"/>
                <a:cs typeface="+mn-cs"/>
                <a:sym typeface="Arial Narrow"/>
              </a:defRPr>
            </a:pPr>
            <a:r>
              <a:rPr lang="ru-RU" sz="3600" dirty="0" smtClean="0"/>
              <a:t>Способен проектировать и внедрять проектные компоненты, обеспечивающие достижение стратегических целей и поддержку бизнес-процессов</a:t>
            </a:r>
          </a:p>
          <a:p>
            <a:pPr marL="304800" indent="-304800" algn="l">
              <a:spcBef>
                <a:spcPts val="2800"/>
              </a:spcBef>
              <a:buSzPct val="100000"/>
              <a:buChar char="•"/>
              <a:defRPr sz="2800">
                <a:solidFill>
                  <a:srgbClr val="253957"/>
                </a:solidFill>
                <a:latin typeface="+mn-lt"/>
                <a:ea typeface="+mn-ea"/>
                <a:cs typeface="+mn-cs"/>
                <a:sym typeface="Arial Narrow"/>
              </a:defRPr>
            </a:pPr>
            <a:r>
              <a:rPr lang="ru-RU" sz="3600" dirty="0" smtClean="0"/>
              <a:t>Планирование и разработка мероприятий в рамках проектов и программ , направленных на развитие отрасли (субъекта, населенного пункта) </a:t>
            </a:r>
          </a:p>
          <a:p>
            <a:pPr marL="304800" indent="-304800" algn="l">
              <a:spcBef>
                <a:spcPts val="2800"/>
              </a:spcBef>
              <a:buSzPct val="100000"/>
              <a:buChar char="•"/>
              <a:defRPr sz="2800">
                <a:solidFill>
                  <a:srgbClr val="253957"/>
                </a:solidFill>
                <a:latin typeface="+mn-lt"/>
                <a:ea typeface="+mn-ea"/>
                <a:cs typeface="+mn-cs"/>
                <a:sym typeface="Arial Narrow"/>
              </a:defRPr>
            </a:pPr>
            <a:r>
              <a:rPr lang="ru-RU" sz="3600" dirty="0" smtClean="0"/>
              <a:t>Способен взаимодействовать с различными организациями и учреждениями с целью координации и организации работ по их вовлечению в производственный процесс </a:t>
            </a:r>
          </a:p>
          <a:p>
            <a:pPr marL="304800" indent="-304800" algn="l">
              <a:spcBef>
                <a:spcPts val="2800"/>
              </a:spcBef>
              <a:buSzPct val="100000"/>
              <a:buChar char="•"/>
              <a:defRPr sz="2800">
                <a:solidFill>
                  <a:srgbClr val="253957"/>
                </a:solidFill>
                <a:latin typeface="+mn-lt"/>
                <a:ea typeface="+mn-ea"/>
                <a:cs typeface="+mn-cs"/>
                <a:sym typeface="Arial Narrow"/>
              </a:defRPr>
            </a:pPr>
            <a:r>
              <a:rPr lang="ru-RU" sz="3600" dirty="0" smtClean="0"/>
              <a:t>Способен принимать участие в разработке авторских и творческих проектов</a:t>
            </a:r>
            <a:endParaRPr sz="3600" dirty="0"/>
          </a:p>
        </p:txBody>
      </p:sp>
      <p:sp>
        <p:nvSpPr>
          <p:cNvPr id="94" name="Очень крутой заголовок…"/>
          <p:cNvSpPr txBox="1"/>
          <p:nvPr/>
        </p:nvSpPr>
        <p:spPr>
          <a:xfrm>
            <a:off x="1186003" y="2537520"/>
            <a:ext cx="21489606" cy="16529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dirty="0" smtClean="0"/>
              <a:t>Проектные компетенции </a:t>
            </a:r>
            <a:endParaRPr sz="9600" dirty="0"/>
          </a:p>
        </p:txBody>
      </p:sp>
      <p:sp>
        <p:nvSpPr>
          <p:cNvPr id="95" name="Заголовок основного текста"/>
          <p:cNvSpPr txBox="1"/>
          <p:nvPr/>
        </p:nvSpPr>
        <p:spPr>
          <a:xfrm>
            <a:off x="1201065" y="4209129"/>
            <a:ext cx="21506374"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dirty="0"/>
              <a:t>Требования к результатам освоения программ </a:t>
            </a:r>
            <a:r>
              <a:rPr lang="ru-RU" dirty="0" err="1"/>
              <a:t>бакалавриата</a:t>
            </a:r>
            <a:r>
              <a:rPr lang="ru-RU" dirty="0"/>
              <a:t> </a:t>
            </a:r>
            <a:r>
              <a:rPr lang="ru-RU" dirty="0" smtClean="0"/>
              <a:t>в некоторых </a:t>
            </a:r>
            <a:endParaRPr lang="ru-RU" dirty="0"/>
          </a:p>
          <a:p>
            <a:r>
              <a:rPr lang="ru-RU" dirty="0"/>
              <a:t>образовательных </a:t>
            </a:r>
            <a:r>
              <a:rPr lang="ru-RU" dirty="0" smtClean="0"/>
              <a:t>стандартах </a:t>
            </a:r>
            <a:r>
              <a:rPr lang="ru-RU" dirty="0"/>
              <a:t>НИУ ВШЭ</a:t>
            </a:r>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Очень крутой заголовок…"/>
          <p:cNvSpPr txBox="1"/>
          <p:nvPr/>
        </p:nvSpPr>
        <p:spPr>
          <a:xfrm>
            <a:off x="853976" y="2220358"/>
            <a:ext cx="2320638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chemeClr val="tx2"/>
                </a:solidFill>
                <a:sym typeface="Arial Narrow"/>
              </a:rPr>
              <a:t>Место проектов в </a:t>
            </a:r>
            <a:r>
              <a:rPr lang="ru-RU" sz="9600" b="1" cap="all" dirty="0" smtClean="0">
                <a:solidFill>
                  <a:schemeClr val="tx2"/>
                </a:solidFill>
                <a:sym typeface="Arial Narrow"/>
              </a:rPr>
              <a:t>программах НИУ ВШЭ</a:t>
            </a:r>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8" name="Picture 2" descr="C:\Users\apostriganova\Desktop\КПП_проектное обучение\Проекты студентов в НИУ ВШЭ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6278" y="4162198"/>
            <a:ext cx="16279225" cy="920383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41311" y="4532188"/>
            <a:ext cx="7678281" cy="8463855"/>
          </a:xfrm>
          <a:prstGeom prst="rect">
            <a:avLst/>
          </a:prstGeom>
        </p:spPr>
        <p:txBody>
          <a:bodyPr wrap="square">
            <a:spAutoFit/>
          </a:bodyPr>
          <a:lstStyle/>
          <a:p>
            <a:pPr algn="l"/>
            <a:r>
              <a:rPr lang="ru-RU" sz="3200" b="1" dirty="0" smtClean="0"/>
              <a:t>В </a:t>
            </a:r>
            <a:r>
              <a:rPr lang="ru-RU" sz="3200" b="1" dirty="0" err="1" smtClean="0"/>
              <a:t>бакалавриате</a:t>
            </a:r>
            <a:r>
              <a:rPr lang="ru-RU" sz="3200" dirty="0" smtClean="0"/>
              <a:t>:</a:t>
            </a:r>
          </a:p>
          <a:p>
            <a:pPr marL="457200" indent="-457200" algn="l">
              <a:buFont typeface="Arial" panose="020B0604020202020204" pitchFamily="34" charset="0"/>
              <a:buChar char="•"/>
            </a:pPr>
            <a:r>
              <a:rPr lang="ru-RU" sz="3200" dirty="0" smtClean="0"/>
              <a:t>От </a:t>
            </a:r>
            <a:r>
              <a:rPr lang="ru-RU" sz="3200" dirty="0"/>
              <a:t>3 до 20 кредитов (зависит от образовательной </a:t>
            </a:r>
            <a:r>
              <a:rPr lang="ru-RU" sz="3200" dirty="0" smtClean="0"/>
              <a:t>программы)</a:t>
            </a:r>
          </a:p>
          <a:p>
            <a:pPr marL="457200" indent="-457200" algn="l">
              <a:buFont typeface="Arial" panose="020B0604020202020204" pitchFamily="34" charset="0"/>
              <a:buChar char="•"/>
            </a:pPr>
            <a:r>
              <a:rPr lang="ru-RU" sz="3200" dirty="0" smtClean="0"/>
              <a:t>Каждый </a:t>
            </a:r>
            <a:r>
              <a:rPr lang="ru-RU" sz="3200" dirty="0"/>
              <a:t>студент должен заработать кредиты, участвуя в проектах. </a:t>
            </a:r>
            <a:endParaRPr lang="ru-RU" sz="3200" dirty="0" smtClean="0"/>
          </a:p>
          <a:p>
            <a:pPr algn="l"/>
            <a:r>
              <a:rPr lang="ru-RU" sz="3200" b="1" dirty="0" smtClean="0"/>
              <a:t>В </a:t>
            </a:r>
            <a:r>
              <a:rPr lang="ru-RU" sz="3200" b="1" dirty="0"/>
              <a:t>магистратуре </a:t>
            </a:r>
            <a:endParaRPr lang="ru-RU" sz="3200" b="1" dirty="0" smtClean="0"/>
          </a:p>
          <a:p>
            <a:pPr marL="457200" indent="-457200" algn="l">
              <a:buFont typeface="Arial" panose="020B0604020202020204" pitchFamily="34" charset="0"/>
              <a:buChar char="•"/>
            </a:pPr>
            <a:r>
              <a:rPr lang="ru-RU" sz="3200" dirty="0" smtClean="0"/>
              <a:t>до </a:t>
            </a:r>
            <a:r>
              <a:rPr lang="ru-RU" sz="3200" dirty="0"/>
              <a:t>2018-19 </a:t>
            </a:r>
            <a:r>
              <a:rPr lang="ru-RU" sz="3200" dirty="0" err="1"/>
              <a:t>уч</a:t>
            </a:r>
            <a:r>
              <a:rPr lang="ru-RU" sz="3200" dirty="0"/>
              <a:t> года студенты включались в проекты по собственной </a:t>
            </a:r>
            <a:r>
              <a:rPr lang="ru-RU" sz="3200" dirty="0" smtClean="0"/>
              <a:t>инициативе</a:t>
            </a:r>
          </a:p>
          <a:p>
            <a:pPr marL="457200" indent="-457200" algn="l">
              <a:buFont typeface="Arial" panose="020B0604020202020204" pitchFamily="34" charset="0"/>
              <a:buChar char="•"/>
            </a:pPr>
            <a:r>
              <a:rPr lang="ru-RU" sz="3200" dirty="0" smtClean="0"/>
              <a:t>2 </a:t>
            </a:r>
            <a:r>
              <a:rPr lang="ru-RU" sz="3200" dirty="0"/>
              <a:t>курс в этом году может засчитать за практику или </a:t>
            </a:r>
            <a:r>
              <a:rPr lang="ru-RU" sz="3200" dirty="0" err="1"/>
              <a:t>НИСы</a:t>
            </a:r>
            <a:r>
              <a:rPr lang="ru-RU" sz="3200" dirty="0"/>
              <a:t> по решению академического руководителя программы, или никак не засчитывать. </a:t>
            </a:r>
            <a:endParaRPr lang="ru-RU" sz="3200" dirty="0" smtClean="0"/>
          </a:p>
          <a:p>
            <a:pPr marL="457200" indent="-457200" algn="l">
              <a:buFont typeface="Arial" panose="020B0604020202020204" pitchFamily="34" charset="0"/>
              <a:buChar char="•"/>
            </a:pPr>
            <a:r>
              <a:rPr lang="ru-RU" sz="3200" dirty="0" smtClean="0"/>
              <a:t>Для </a:t>
            </a:r>
            <a:r>
              <a:rPr lang="ru-RU" sz="3200" dirty="0"/>
              <a:t>1 курса (набор 2018-19 уч. г) проекты включены в учебные планы 90% магистратуры</a:t>
            </a:r>
          </a:p>
        </p:txBody>
      </p:sp>
    </p:spTree>
    <p:extLst>
      <p:ext uri="{BB962C8B-B14F-4D97-AF65-F5344CB8AC3E}">
        <p14:creationId xmlns:p14="http://schemas.microsoft.com/office/powerpoint/2010/main" val="3746960580"/>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444</TotalTime>
  <Words>2750</Words>
  <Application>Microsoft Office PowerPoint</Application>
  <PresentationFormat>Произвольный</PresentationFormat>
  <Paragraphs>388</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Постриганова Анастасия Владимировна</dc:creator>
  <cp:lastModifiedBy>Студент НИУ ВШЭ</cp:lastModifiedBy>
  <cp:revision>44</cp:revision>
  <dcterms:modified xsi:type="dcterms:W3CDTF">2018-11-23T14:58:53Z</dcterms:modified>
</cp:coreProperties>
</file>